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4" r:id="rId5"/>
    <p:sldId id="260" r:id="rId6"/>
    <p:sldId id="261" r:id="rId7"/>
    <p:sldId id="266" r:id="rId8"/>
    <p:sldId id="265" r:id="rId9"/>
    <p:sldId id="267" r:id="rId10"/>
    <p:sldId id="268" r:id="rId11"/>
    <p:sldId id="262" r:id="rId12"/>
    <p:sldId id="263" r:id="rId13"/>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937"/>
    <a:srgbClr val="FF9900"/>
    <a:srgbClr val="FF6600"/>
    <a:srgbClr val="FF0000"/>
    <a:srgbClr val="FF3300"/>
    <a:srgbClr val="F33223"/>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8" d="100"/>
          <a:sy n="58" d="100"/>
        </p:scale>
        <p:origin x="514"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Georgia"/>
                <a:cs typeface="Georgi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8"/>
                </a:lnTo>
                <a:lnTo>
                  <a:pt x="1738312" y="3476624"/>
                </a:lnTo>
                <a:close/>
              </a:path>
            </a:pathLst>
          </a:custGeom>
          <a:solidFill>
            <a:srgbClr val="484B67"/>
          </a:solidFill>
        </p:spPr>
        <p:txBody>
          <a:bodyPr wrap="square" lIns="0" tIns="0" rIns="0" bIns="0" rtlCol="0"/>
          <a:lstStyle/>
          <a:p>
            <a:endParaRPr/>
          </a:p>
        </p:txBody>
      </p:sp>
      <p:sp>
        <p:nvSpPr>
          <p:cNvPr id="18" name="bg object 18"/>
          <p:cNvSpPr/>
          <p:nvPr/>
        </p:nvSpPr>
        <p:spPr>
          <a:xfrm>
            <a:off x="8716814"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19" name="bg object 19"/>
          <p:cNvSpPr/>
          <p:nvPr/>
        </p:nvSpPr>
        <p:spPr>
          <a:xfrm>
            <a:off x="8132499" y="8057499"/>
            <a:ext cx="2371725" cy="2230120"/>
          </a:xfrm>
          <a:custGeom>
            <a:avLst/>
            <a:gdLst/>
            <a:ahLst/>
            <a:cxnLst/>
            <a:rect l="l" t="t" r="r" b="b"/>
            <a:pathLst>
              <a:path w="2371725" h="2230120">
                <a:moveTo>
                  <a:pt x="774403" y="2229500"/>
                </a:moveTo>
                <a:lnTo>
                  <a:pt x="490625" y="2229500"/>
                </a:lnTo>
                <a:lnTo>
                  <a:pt x="0" y="1740812"/>
                </a:lnTo>
                <a:lnTo>
                  <a:pt x="1738312" y="0"/>
                </a:lnTo>
                <a:lnTo>
                  <a:pt x="2371108" y="632795"/>
                </a:lnTo>
                <a:lnTo>
                  <a:pt x="774403" y="2229500"/>
                </a:lnTo>
                <a:close/>
              </a:path>
            </a:pathLst>
          </a:custGeom>
          <a:solidFill>
            <a:srgbClr val="6FB0D9"/>
          </a:solidFill>
        </p:spPr>
        <p:txBody>
          <a:bodyPr wrap="square" lIns="0" tIns="0" rIns="0" bIns="0" rtlCol="0"/>
          <a:lstStyle/>
          <a:p>
            <a:endParaRPr/>
          </a:p>
        </p:txBody>
      </p:sp>
      <p:sp>
        <p:nvSpPr>
          <p:cNvPr id="20" name="bg object 20"/>
          <p:cNvSpPr/>
          <p:nvPr/>
        </p:nvSpPr>
        <p:spPr>
          <a:xfrm>
            <a:off x="11900000" y="6899999"/>
            <a:ext cx="5772150" cy="3387090"/>
          </a:xfrm>
          <a:custGeom>
            <a:avLst/>
            <a:gdLst/>
            <a:ahLst/>
            <a:cxnLst/>
            <a:rect l="l" t="t" r="r" b="b"/>
            <a:pathLst>
              <a:path w="5772150" h="3387090">
                <a:moveTo>
                  <a:pt x="5271438" y="3387000"/>
                </a:moveTo>
                <a:lnTo>
                  <a:pt x="501140" y="3387000"/>
                </a:lnTo>
                <a:lnTo>
                  <a:pt x="0" y="2886076"/>
                </a:lnTo>
                <a:lnTo>
                  <a:pt x="2887321" y="0"/>
                </a:lnTo>
                <a:lnTo>
                  <a:pt x="5772144" y="2886076"/>
                </a:lnTo>
                <a:lnTo>
                  <a:pt x="5271438" y="3387000"/>
                </a:lnTo>
                <a:close/>
              </a:path>
            </a:pathLst>
          </a:custGeom>
          <a:solidFill>
            <a:srgbClr val="6FB0D9"/>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1585190" y="1372392"/>
            <a:ext cx="15130318" cy="734060"/>
          </a:xfrm>
          <a:prstGeom prst="rect">
            <a:avLst/>
          </a:prstGeom>
        </p:spPr>
        <p:txBody>
          <a:bodyPr wrap="square" lIns="0" tIns="0" rIns="0" bIns="0">
            <a:spAutoFit/>
          </a:bodyPr>
          <a:lstStyle>
            <a:lvl1pPr>
              <a:defRPr sz="4650" b="0" i="0">
                <a:solidFill>
                  <a:schemeClr val="bg1"/>
                </a:solidFill>
                <a:latin typeface="Georgia"/>
                <a:cs typeface="Georgia"/>
              </a:defRPr>
            </a:lvl1pPr>
          </a:lstStyle>
          <a:p>
            <a:endParaRPr/>
          </a:p>
        </p:txBody>
      </p:sp>
      <p:sp>
        <p:nvSpPr>
          <p:cNvPr id="3" name="Holder 3"/>
          <p:cNvSpPr>
            <a:spLocks noGrp="1"/>
          </p:cNvSpPr>
          <p:nvPr>
            <p:ph type="body" idx="1"/>
          </p:nvPr>
        </p:nvSpPr>
        <p:spPr>
          <a:xfrm>
            <a:off x="4015266" y="4103556"/>
            <a:ext cx="10270166" cy="354774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11/7/2023</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hyperlink" Target="https://github.com/DhruvMittal2001" TargetMode="External"/><Relationship Id="rId4" Type="http://schemas.openxmlformats.org/officeDocument/2006/relationships/hyperlink" Target="mailto:mittald77@gmail.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4550" y="952012"/>
            <a:ext cx="11810488" cy="7027052"/>
          </a:xfrm>
          <a:prstGeom prst="rect">
            <a:avLst/>
          </a:prstGeom>
        </p:spPr>
        <p:txBody>
          <a:bodyPr vert="horz" wrap="square" lIns="0" tIns="182245" rIns="0" bIns="0" rtlCol="0">
            <a:spAutoFit/>
          </a:bodyPr>
          <a:lstStyle/>
          <a:p>
            <a:pPr marL="12700" marR="5080">
              <a:lnSpc>
                <a:spcPts val="6670"/>
              </a:lnSpc>
              <a:spcBef>
                <a:spcPts val="1200"/>
              </a:spcBef>
            </a:pPr>
            <a:r>
              <a:rPr lang="en-IN" sz="8800" b="1" i="1" spc="-165" dirty="0">
                <a:ln w="0">
                  <a:solidFill>
                    <a:schemeClr val="accent1">
                      <a:shade val="15000"/>
                    </a:schemeClr>
                  </a:solidFill>
                </a:ln>
                <a:gradFill flip="none" rotWithShape="1">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tileRect/>
                </a:gradFill>
                <a:latin typeface="Century" panose="02040604050505020304" pitchFamily="18" charset="0"/>
                <a:cs typeface="Georgia"/>
              </a:rPr>
              <a:t>        </a:t>
            </a:r>
          </a:p>
          <a:p>
            <a:pPr marL="12700" marR="5080">
              <a:lnSpc>
                <a:spcPts val="6670"/>
              </a:lnSpc>
              <a:spcBef>
                <a:spcPts val="1200"/>
              </a:spcBef>
            </a:pPr>
            <a:endParaRPr lang="en-IN" sz="8800" b="1" i="1" spc="-165" dirty="0">
              <a:ln w="0">
                <a:solidFill>
                  <a:schemeClr val="accent1">
                    <a:shade val="15000"/>
                  </a:schemeClr>
                </a:solidFill>
              </a:ln>
              <a:gradFill flip="none" rotWithShape="1">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tileRect/>
              </a:gradFill>
              <a:latin typeface="Century" panose="02040604050505020304" pitchFamily="18" charset="0"/>
              <a:cs typeface="Georgia"/>
            </a:endParaRPr>
          </a:p>
          <a:p>
            <a:pPr marL="12700" marR="5080">
              <a:lnSpc>
                <a:spcPts val="6670"/>
              </a:lnSpc>
              <a:spcBef>
                <a:spcPts val="1200"/>
              </a:spcBef>
            </a:pPr>
            <a:endParaRPr lang="en-IN" sz="8800" b="1" i="1" spc="-165" dirty="0">
              <a:ln w="0">
                <a:solidFill>
                  <a:schemeClr val="accent1">
                    <a:shade val="15000"/>
                  </a:schemeClr>
                </a:solidFill>
              </a:ln>
              <a:gradFill flip="none" rotWithShape="1">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tileRect/>
              </a:gradFill>
              <a:latin typeface="Century" panose="02040604050505020304" pitchFamily="18" charset="0"/>
              <a:cs typeface="Georgia"/>
            </a:endParaRPr>
          </a:p>
          <a:p>
            <a:pPr marL="12700" marR="5080">
              <a:lnSpc>
                <a:spcPts val="6670"/>
              </a:lnSpc>
              <a:spcBef>
                <a:spcPts val="1200"/>
              </a:spcBef>
            </a:pPr>
            <a:r>
              <a:rPr lang="en-IN" sz="8800" b="1" i="1" spc="-165" dirty="0">
                <a:ln w="0">
                  <a:solidFill>
                    <a:schemeClr val="accent1">
                      <a:shade val="15000"/>
                    </a:schemeClr>
                  </a:solidFill>
                </a:ln>
                <a:gradFill flip="none" rotWithShape="1">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tileRect/>
                </a:gradFill>
                <a:latin typeface="Century" panose="02040604050505020304" pitchFamily="18" charset="0"/>
                <a:cs typeface="Georgia"/>
              </a:rPr>
              <a:t>  PROJECT</a:t>
            </a:r>
            <a:endParaRPr lang="en-IN" sz="8800" i="1" spc="-165" dirty="0">
              <a:solidFill>
                <a:srgbClr val="FF0000"/>
              </a:solidFill>
              <a:latin typeface="Georgia"/>
              <a:cs typeface="Georgia"/>
            </a:endParaRPr>
          </a:p>
          <a:p>
            <a:pPr marL="12700" marR="5080">
              <a:lnSpc>
                <a:spcPts val="6670"/>
              </a:lnSpc>
              <a:spcBef>
                <a:spcPts val="1200"/>
              </a:spcBef>
            </a:pPr>
            <a:r>
              <a:rPr lang="en-IN" sz="8800" i="1" spc="-165" dirty="0">
                <a:solidFill>
                  <a:srgbClr val="FF0000"/>
                </a:solidFill>
                <a:latin typeface="Georgia"/>
                <a:cs typeface="Georgia"/>
              </a:rPr>
              <a:t>       </a:t>
            </a:r>
            <a:r>
              <a:rPr lang="en-IN" sz="8800" i="1" spc="-165" dirty="0">
                <a:gradFill>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gradFill>
                <a:latin typeface="Georgia"/>
                <a:cs typeface="Georgia"/>
              </a:rPr>
              <a:t>STREET </a:t>
            </a:r>
          </a:p>
          <a:p>
            <a:pPr marL="12700" marR="5080">
              <a:lnSpc>
                <a:spcPts val="6670"/>
              </a:lnSpc>
              <a:spcBef>
                <a:spcPts val="1200"/>
              </a:spcBef>
            </a:pPr>
            <a:r>
              <a:rPr lang="en-IN" sz="8800" i="1" spc="-165" dirty="0">
                <a:gradFill>
                  <a:gsLst>
                    <a:gs pos="55000">
                      <a:srgbClr val="FF3300"/>
                    </a:gs>
                    <a:gs pos="37000">
                      <a:srgbClr val="FF6600"/>
                    </a:gs>
                    <a:gs pos="4000">
                      <a:srgbClr val="FFFF00">
                        <a:lumMod val="94000"/>
                        <a:lumOff val="6000"/>
                      </a:srgbClr>
                    </a:gs>
                    <a:gs pos="19000">
                      <a:srgbClr val="FF9900"/>
                    </a:gs>
                    <a:gs pos="72000">
                      <a:srgbClr val="FF0000"/>
                    </a:gs>
                    <a:gs pos="89000">
                      <a:srgbClr val="FF3300"/>
                    </a:gs>
                  </a:gsLst>
                  <a:lin ang="13500000" scaled="1"/>
                </a:gradFill>
                <a:latin typeface="Georgia"/>
                <a:cs typeface="Georgia"/>
              </a:rPr>
              <a:t>           FIGHTER</a:t>
            </a:r>
            <a:endParaRPr lang="en-IN" sz="8800" i="1" spc="-165" dirty="0">
              <a:solidFill>
                <a:srgbClr val="FF0000"/>
              </a:solidFill>
              <a:latin typeface="Georgia"/>
              <a:cs typeface="Georgia"/>
            </a:endParaRPr>
          </a:p>
          <a:p>
            <a:pPr marL="12700" marR="5080">
              <a:lnSpc>
                <a:spcPts val="6670"/>
              </a:lnSpc>
              <a:spcBef>
                <a:spcPts val="1435"/>
              </a:spcBef>
            </a:pPr>
            <a:r>
              <a:rPr sz="3200" b="1" spc="-25" dirty="0">
                <a:solidFill>
                  <a:srgbClr val="FF0000"/>
                </a:solidFill>
                <a:latin typeface="Franklin Gothic Demi" panose="020B0703020102020204" pitchFamily="34" charset="0"/>
                <a:cs typeface="Georgia"/>
              </a:rPr>
              <a:t>Revolutionizing</a:t>
            </a:r>
            <a:r>
              <a:rPr sz="3200" b="1" spc="-190" dirty="0">
                <a:solidFill>
                  <a:srgbClr val="FF0000"/>
                </a:solidFill>
                <a:latin typeface="Franklin Gothic Demi" panose="020B0703020102020204" pitchFamily="34" charset="0"/>
                <a:cs typeface="Georgia"/>
              </a:rPr>
              <a:t> </a:t>
            </a:r>
            <a:r>
              <a:rPr sz="3200" b="1" spc="90" dirty="0">
                <a:solidFill>
                  <a:srgbClr val="FF0000"/>
                </a:solidFill>
                <a:latin typeface="Franklin Gothic Demi" panose="020B0703020102020204" pitchFamily="34" charset="0"/>
                <a:cs typeface="Georgia"/>
              </a:rPr>
              <a:t>the </a:t>
            </a:r>
            <a:r>
              <a:rPr sz="3200" b="1" spc="-1590" dirty="0">
                <a:solidFill>
                  <a:srgbClr val="FF0000"/>
                </a:solidFill>
                <a:latin typeface="Franklin Gothic Demi" panose="020B0703020102020204" pitchFamily="34" charset="0"/>
                <a:cs typeface="Georgia"/>
              </a:rPr>
              <a:t> </a:t>
            </a:r>
            <a:r>
              <a:rPr sz="3200" b="1" spc="65" dirty="0">
                <a:solidFill>
                  <a:srgbClr val="FF0000"/>
                </a:solidFill>
                <a:latin typeface="Franklin Gothic Demi" panose="020B0703020102020204" pitchFamily="34" charset="0"/>
                <a:cs typeface="Georgia"/>
              </a:rPr>
              <a:t>game </a:t>
            </a:r>
            <a:r>
              <a:rPr sz="3200" b="1" spc="85" dirty="0">
                <a:solidFill>
                  <a:srgbClr val="FF0000"/>
                </a:solidFill>
                <a:latin typeface="Franklin Gothic Demi" panose="020B0703020102020204" pitchFamily="34" charset="0"/>
                <a:cs typeface="Georgia"/>
              </a:rPr>
              <a:t>with </a:t>
            </a:r>
            <a:r>
              <a:rPr sz="3200" b="1" spc="-175" dirty="0">
                <a:solidFill>
                  <a:srgbClr val="FF0000"/>
                </a:solidFill>
                <a:latin typeface="Franklin Gothic Demi" panose="020B0703020102020204" pitchFamily="34" charset="0"/>
                <a:cs typeface="Georgia"/>
              </a:rPr>
              <a:t>Java </a:t>
            </a:r>
            <a:r>
              <a:rPr sz="3200" b="1" spc="-170" dirty="0">
                <a:solidFill>
                  <a:srgbClr val="FF0000"/>
                </a:solidFill>
                <a:latin typeface="Franklin Gothic Demi" panose="020B0703020102020204" pitchFamily="34" charset="0"/>
                <a:cs typeface="Georgia"/>
              </a:rPr>
              <a:t> </a:t>
            </a:r>
            <a:r>
              <a:rPr sz="3200" b="1" spc="55" dirty="0">
                <a:solidFill>
                  <a:srgbClr val="FF0000"/>
                </a:solidFill>
                <a:latin typeface="Franklin Gothic Demi" panose="020B0703020102020204" pitchFamily="34" charset="0"/>
                <a:cs typeface="Georgia"/>
              </a:rPr>
              <a:t>programming</a:t>
            </a:r>
            <a:endParaRPr sz="4800" b="1" dirty="0">
              <a:solidFill>
                <a:srgbClr val="FF0000"/>
              </a:solidFill>
              <a:latin typeface="Franklin Gothic Demi" panose="020B0703020102020204" pitchFamily="34" charset="0"/>
              <a:cs typeface="Georgia"/>
            </a:endParaRPr>
          </a:p>
        </p:txBody>
      </p:sp>
      <p:grpSp>
        <p:nvGrpSpPr>
          <p:cNvPr id="3" name="object 3"/>
          <p:cNvGrpSpPr/>
          <p:nvPr/>
        </p:nvGrpSpPr>
        <p:grpSpPr>
          <a:xfrm>
            <a:off x="9150350" y="524841"/>
            <a:ext cx="9144000" cy="8469630"/>
            <a:chOff x="9144511" y="636220"/>
            <a:chExt cx="9144000" cy="8469630"/>
          </a:xfrm>
        </p:grpSpPr>
        <p:pic>
          <p:nvPicPr>
            <p:cNvPr id="4" name="object 4"/>
            <p:cNvPicPr/>
            <p:nvPr/>
          </p:nvPicPr>
          <p:blipFill>
            <a:blip r:embed="rId2" cstate="print"/>
            <a:stretch>
              <a:fillRect/>
            </a:stretch>
          </p:blipFill>
          <p:spPr>
            <a:xfrm>
              <a:off x="9144511" y="4667118"/>
              <a:ext cx="5324392" cy="4438649"/>
            </a:xfrm>
            <a:prstGeom prst="rect">
              <a:avLst/>
            </a:prstGeom>
          </p:spPr>
        </p:pic>
        <p:pic>
          <p:nvPicPr>
            <p:cNvPr id="5" name="object 5"/>
            <p:cNvPicPr/>
            <p:nvPr/>
          </p:nvPicPr>
          <p:blipFill>
            <a:blip r:embed="rId3" cstate="print"/>
            <a:stretch>
              <a:fillRect/>
            </a:stretch>
          </p:blipFill>
          <p:spPr>
            <a:xfrm>
              <a:off x="12254469" y="636220"/>
              <a:ext cx="6033530" cy="6438899"/>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6B40714-802A-63F5-FC38-523A62BBA589}"/>
              </a:ext>
            </a:extLst>
          </p:cNvPr>
          <p:cNvPicPr>
            <a:picLocks noChangeAspect="1"/>
          </p:cNvPicPr>
          <p:nvPr/>
        </p:nvPicPr>
        <p:blipFill>
          <a:blip r:embed="rId2"/>
          <a:stretch>
            <a:fillRect/>
          </a:stretch>
        </p:blipFill>
        <p:spPr>
          <a:xfrm>
            <a:off x="43401" y="1460398"/>
            <a:ext cx="18174749" cy="8794852"/>
          </a:xfrm>
          <a:prstGeom prst="rect">
            <a:avLst/>
          </a:prstGeom>
        </p:spPr>
      </p:pic>
      <p:sp>
        <p:nvSpPr>
          <p:cNvPr id="8" name="Title 7">
            <a:extLst>
              <a:ext uri="{FF2B5EF4-FFF2-40B4-BE49-F238E27FC236}">
                <a16:creationId xmlns:a16="http://schemas.microsoft.com/office/drawing/2014/main" id="{149DA9E5-3E5A-A574-DA41-7831A6091F0B}"/>
              </a:ext>
            </a:extLst>
          </p:cNvPr>
          <p:cNvSpPr>
            <a:spLocks noGrp="1"/>
          </p:cNvSpPr>
          <p:nvPr>
            <p:ph type="title"/>
          </p:nvPr>
        </p:nvSpPr>
        <p:spPr>
          <a:xfrm>
            <a:off x="1454150" y="273050"/>
            <a:ext cx="15130318" cy="734060"/>
          </a:xfrm>
        </p:spPr>
        <p:txBody>
          <a:bodyPr/>
          <a:lstStyle/>
          <a:p>
            <a:pPr algn="ctr"/>
            <a:r>
              <a:rPr lang="en-IN" sz="4800" dirty="0"/>
              <a:t>Real-Time game visual</a:t>
            </a:r>
          </a:p>
        </p:txBody>
      </p:sp>
      <p:sp>
        <p:nvSpPr>
          <p:cNvPr id="12" name="object 18">
            <a:extLst>
              <a:ext uri="{FF2B5EF4-FFF2-40B4-BE49-F238E27FC236}">
                <a16:creationId xmlns:a16="http://schemas.microsoft.com/office/drawing/2014/main" id="{F3DCD54E-135C-680B-7B66-914058559D88}"/>
              </a:ext>
            </a:extLst>
          </p:cNvPr>
          <p:cNvSpPr/>
          <p:nvPr/>
        </p:nvSpPr>
        <p:spPr>
          <a:xfrm>
            <a:off x="3663950" y="1090878"/>
            <a:ext cx="10515600" cy="96571"/>
          </a:xfrm>
          <a:custGeom>
            <a:avLst/>
            <a:gdLst/>
            <a:ahLst/>
            <a:cxnLst/>
            <a:rect l="l" t="t" r="r" b="b"/>
            <a:pathLst>
              <a:path w="6029325" h="95250">
                <a:moveTo>
                  <a:pt x="6029324" y="95249"/>
                </a:moveTo>
                <a:lnTo>
                  <a:pt x="0" y="95249"/>
                </a:lnTo>
                <a:lnTo>
                  <a:pt x="0" y="0"/>
                </a:lnTo>
                <a:lnTo>
                  <a:pt x="6029324" y="0"/>
                </a:lnTo>
                <a:lnTo>
                  <a:pt x="6029324" y="95249"/>
                </a:lnTo>
                <a:close/>
              </a:path>
            </a:pathLst>
          </a:custGeom>
          <a:solidFill>
            <a:srgbClr val="6FB0D9"/>
          </a:solidFill>
        </p:spPr>
        <p:txBody>
          <a:bodyPr wrap="square" lIns="0" tIns="0" rIns="0" bIns="0" rtlCol="0"/>
          <a:lstStyle/>
          <a:p>
            <a:endParaRPr/>
          </a:p>
        </p:txBody>
      </p:sp>
    </p:spTree>
    <p:extLst>
      <p:ext uri="{BB962C8B-B14F-4D97-AF65-F5344CB8AC3E}">
        <p14:creationId xmlns:p14="http://schemas.microsoft.com/office/powerpoint/2010/main" val="986732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1" y="0"/>
                  </a:lnTo>
                  <a:lnTo>
                    <a:pt x="2749607" y="0"/>
                  </a:lnTo>
                  <a:lnTo>
                    <a:pt x="2941374" y="191368"/>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5"/>
                  </a:moveTo>
                  <a:lnTo>
                    <a:pt x="0" y="191369"/>
                  </a:lnTo>
                  <a:lnTo>
                    <a:pt x="191369" y="0"/>
                  </a:lnTo>
                  <a:lnTo>
                    <a:pt x="1454460" y="0"/>
                  </a:lnTo>
                  <a:lnTo>
                    <a:pt x="630294" y="824165"/>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7"/>
                  </a:moveTo>
                  <a:lnTo>
                    <a:pt x="0" y="1026674"/>
                  </a:lnTo>
                  <a:lnTo>
                    <a:pt x="1025758" y="0"/>
                  </a:lnTo>
                  <a:lnTo>
                    <a:pt x="1412229" y="0"/>
                  </a:lnTo>
                  <a:lnTo>
                    <a:pt x="192233" y="1218907"/>
                  </a:lnTo>
                  <a:close/>
                </a:path>
              </a:pathLst>
            </a:custGeom>
            <a:solidFill>
              <a:srgbClr val="6FB0D9"/>
            </a:solidFill>
          </p:spPr>
          <p:txBody>
            <a:bodyPr wrap="square" lIns="0" tIns="0" rIns="0" bIns="0" rtlCol="0"/>
            <a:lstStyle/>
            <a:p>
              <a:endParaRPr/>
            </a:p>
          </p:txBody>
        </p:sp>
        <p:sp>
          <p:nvSpPr>
            <p:cNvPr id="7" name="object 7"/>
            <p:cNvSpPr/>
            <p:nvPr/>
          </p:nvSpPr>
          <p:spPr>
            <a:xfrm>
              <a:off x="2881776" y="605557"/>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40" y="6448424"/>
                  </a:moveTo>
                  <a:lnTo>
                    <a:pt x="0" y="5202151"/>
                  </a:lnTo>
                  <a:lnTo>
                    <a:pt x="0" y="1247239"/>
                  </a:lnTo>
                  <a:lnTo>
                    <a:pt x="1247239" y="0"/>
                  </a:lnTo>
                  <a:lnTo>
                    <a:pt x="4470201" y="3225462"/>
                  </a:lnTo>
                  <a:lnTo>
                    <a:pt x="1247240" y="6448424"/>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1"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7" y="0"/>
            <a:ext cx="4335145" cy="2166620"/>
          </a:xfrm>
          <a:custGeom>
            <a:avLst/>
            <a:gdLst/>
            <a:ahLst/>
            <a:cxnLst/>
            <a:rect l="l" t="t" r="r" b="b"/>
            <a:pathLst>
              <a:path w="4335145" h="2166620">
                <a:moveTo>
                  <a:pt x="2167322" y="2166481"/>
                </a:moveTo>
                <a:lnTo>
                  <a:pt x="0" y="0"/>
                </a:lnTo>
                <a:lnTo>
                  <a:pt x="4334644" y="0"/>
                </a:lnTo>
                <a:lnTo>
                  <a:pt x="2167322" y="2166481"/>
                </a:lnTo>
                <a:close/>
              </a:path>
            </a:pathLst>
          </a:custGeom>
          <a:solidFill>
            <a:srgbClr val="484B67"/>
          </a:solidFill>
        </p:spPr>
        <p:txBody>
          <a:bodyPr wrap="square" lIns="0" tIns="0" rIns="0" bIns="0" rtlCol="0"/>
          <a:lstStyle/>
          <a:p>
            <a:endParaRPr/>
          </a:p>
        </p:txBody>
      </p:sp>
      <p:sp>
        <p:nvSpPr>
          <p:cNvPr id="11" name="object 11"/>
          <p:cNvSpPr txBox="1"/>
          <p:nvPr/>
        </p:nvSpPr>
        <p:spPr>
          <a:xfrm>
            <a:off x="4015266" y="4351617"/>
            <a:ext cx="10241280" cy="4074833"/>
          </a:xfrm>
          <a:prstGeom prst="rect">
            <a:avLst/>
          </a:prstGeom>
        </p:spPr>
        <p:txBody>
          <a:bodyPr vert="horz" wrap="square" lIns="0" tIns="12065" rIns="0" bIns="0" rtlCol="0">
            <a:spAutoFit/>
          </a:bodyPr>
          <a:lstStyle/>
          <a:p>
            <a:pPr marL="12065" marR="5080" indent="-635" algn="ctr">
              <a:lnSpc>
                <a:spcPct val="100099"/>
              </a:lnSpc>
              <a:spcBef>
                <a:spcPts val="95"/>
              </a:spcBef>
            </a:pPr>
            <a:r>
              <a:rPr sz="3300" dirty="0">
                <a:solidFill>
                  <a:srgbClr val="FFFFFF"/>
                </a:solidFill>
                <a:latin typeface="Trebuchet MS"/>
                <a:cs typeface="Trebuchet MS"/>
              </a:rPr>
              <a:t>In conclusion, Java programming offers an exciting  opportunity to revolutionize Street Fighter. By harnessing  the power of Java, we can enhance gameplay mechanics,  create custom characters, and take the game to new  heights of excitement and innovation. Embrace the  cutting-edge approach of Java programming and unlock  the full potential of Street Fighter.</a:t>
            </a:r>
            <a:endParaRPr sz="3300" dirty="0">
              <a:latin typeface="Trebuchet MS"/>
              <a:cs typeface="Trebuchet MS"/>
            </a:endParaRPr>
          </a:p>
        </p:txBody>
      </p:sp>
      <p:sp>
        <p:nvSpPr>
          <p:cNvPr id="12" name="object 12"/>
          <p:cNvSpPr txBox="1">
            <a:spLocks noGrp="1"/>
          </p:cNvSpPr>
          <p:nvPr>
            <p:ph type="title"/>
          </p:nvPr>
        </p:nvSpPr>
        <p:spPr>
          <a:xfrm>
            <a:off x="7156872" y="2256131"/>
            <a:ext cx="3286125" cy="825500"/>
          </a:xfrm>
          <a:prstGeom prst="rect">
            <a:avLst/>
          </a:prstGeom>
        </p:spPr>
        <p:txBody>
          <a:bodyPr vert="horz" wrap="square" lIns="0" tIns="12700" rIns="0" bIns="0" rtlCol="0">
            <a:spAutoFit/>
          </a:bodyPr>
          <a:lstStyle/>
          <a:p>
            <a:pPr marL="12700">
              <a:lnSpc>
                <a:spcPct val="100000"/>
              </a:lnSpc>
              <a:spcBef>
                <a:spcPts val="100"/>
              </a:spcBef>
            </a:pPr>
            <a:r>
              <a:rPr sz="5250" spc="540" dirty="0">
                <a:latin typeface="SimSun"/>
                <a:cs typeface="SimSun"/>
              </a:rPr>
              <a:t>C</a:t>
            </a:r>
            <a:r>
              <a:rPr sz="5250" spc="235" dirty="0">
                <a:latin typeface="SimSun"/>
                <a:cs typeface="SimSun"/>
              </a:rPr>
              <a:t>o</a:t>
            </a:r>
            <a:r>
              <a:rPr sz="5250" spc="405" dirty="0">
                <a:latin typeface="SimSun"/>
                <a:cs typeface="SimSun"/>
              </a:rPr>
              <a:t>n</a:t>
            </a:r>
            <a:r>
              <a:rPr sz="5250" spc="-150" dirty="0">
                <a:latin typeface="SimSun"/>
                <a:cs typeface="SimSun"/>
              </a:rPr>
              <a:t>c</a:t>
            </a:r>
            <a:r>
              <a:rPr sz="5250" spc="-1150" dirty="0">
                <a:latin typeface="SimSun"/>
                <a:cs typeface="SimSun"/>
              </a:rPr>
              <a:t>l</a:t>
            </a:r>
            <a:r>
              <a:rPr sz="5250" spc="380" dirty="0">
                <a:latin typeface="SimSun"/>
                <a:cs typeface="SimSun"/>
              </a:rPr>
              <a:t>u</a:t>
            </a:r>
            <a:r>
              <a:rPr sz="5250" spc="-360" dirty="0">
                <a:latin typeface="SimSun"/>
                <a:cs typeface="SimSun"/>
              </a:rPr>
              <a:t>s</a:t>
            </a:r>
            <a:r>
              <a:rPr sz="5250" spc="-1155" dirty="0">
                <a:latin typeface="SimSun"/>
                <a:cs typeface="SimSun"/>
              </a:rPr>
              <a:t>i</a:t>
            </a:r>
            <a:r>
              <a:rPr sz="5250" spc="235" dirty="0">
                <a:latin typeface="SimSun"/>
                <a:cs typeface="SimSun"/>
              </a:rPr>
              <a:t>o</a:t>
            </a:r>
            <a:r>
              <a:rPr sz="5250" spc="405" dirty="0">
                <a:latin typeface="SimSun"/>
                <a:cs typeface="SimSun"/>
              </a:rPr>
              <a:t>n</a:t>
            </a:r>
            <a:endParaRPr sz="5250">
              <a:latin typeface="SimSun"/>
              <a:cs typeface="SimSun"/>
            </a:endParaRPr>
          </a:p>
        </p:txBody>
      </p:sp>
      <p:sp>
        <p:nvSpPr>
          <p:cNvPr id="13" name="object 13"/>
          <p:cNvSpPr/>
          <p:nvPr/>
        </p:nvSpPr>
        <p:spPr>
          <a:xfrm>
            <a:off x="7179471" y="3829781"/>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5001" y="1084999"/>
            <a:ext cx="9143365" cy="7596505"/>
            <a:chOff x="9145001" y="1084999"/>
            <a:chExt cx="9143365" cy="7596505"/>
          </a:xfrm>
        </p:grpSpPr>
        <p:sp>
          <p:nvSpPr>
            <p:cNvPr id="3" name="object 3"/>
            <p:cNvSpPr/>
            <p:nvPr/>
          </p:nvSpPr>
          <p:spPr>
            <a:xfrm>
              <a:off x="11162741" y="2232506"/>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4" name="object 4"/>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5" name="object 5"/>
            <p:cNvSpPr/>
            <p:nvPr/>
          </p:nvSpPr>
          <p:spPr>
            <a:xfrm>
              <a:off x="91450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6" name="object 6"/>
            <p:cNvSpPr/>
            <p:nvPr/>
          </p:nvSpPr>
          <p:spPr>
            <a:xfrm>
              <a:off x="9627500" y="1562499"/>
              <a:ext cx="819150" cy="819150"/>
            </a:xfrm>
            <a:custGeom>
              <a:avLst/>
              <a:gdLst/>
              <a:ahLst/>
              <a:cxnLst/>
              <a:rect l="l" t="t" r="r" b="b"/>
              <a:pathLst>
                <a:path w="819150" h="819150">
                  <a:moveTo>
                    <a:pt x="698538" y="819067"/>
                  </a:moveTo>
                  <a:lnTo>
                    <a:pt x="120610" y="819067"/>
                  </a:lnTo>
                  <a:lnTo>
                    <a:pt x="73143" y="810862"/>
                  </a:lnTo>
                  <a:lnTo>
                    <a:pt x="34864" y="785463"/>
                  </a:lnTo>
                  <a:lnTo>
                    <a:pt x="9304" y="747344"/>
                  </a:lnTo>
                  <a:lnTo>
                    <a:pt x="0" y="700981"/>
                  </a:lnTo>
                  <a:lnTo>
                    <a:pt x="0" y="120598"/>
                  </a:lnTo>
                  <a:lnTo>
                    <a:pt x="9658" y="73136"/>
                  </a:lnTo>
                  <a:lnTo>
                    <a:pt x="35806" y="34860"/>
                  </a:lnTo>
                  <a:lnTo>
                    <a:pt x="74203" y="9304"/>
                  </a:lnTo>
                  <a:lnTo>
                    <a:pt x="120610" y="0"/>
                  </a:lnTo>
                  <a:lnTo>
                    <a:pt x="698538" y="0"/>
                  </a:lnTo>
                  <a:lnTo>
                    <a:pt x="745024" y="9107"/>
                  </a:lnTo>
                  <a:lnTo>
                    <a:pt x="783971" y="35174"/>
                  </a:lnTo>
                  <a:lnTo>
                    <a:pt x="794297" y="47737"/>
                  </a:lnTo>
                  <a:lnTo>
                    <a:pt x="120610" y="47737"/>
                  </a:lnTo>
                  <a:lnTo>
                    <a:pt x="92263" y="53469"/>
                  </a:lnTo>
                  <a:lnTo>
                    <a:pt x="69099" y="69093"/>
                  </a:lnTo>
                  <a:lnTo>
                    <a:pt x="53473" y="92255"/>
                  </a:lnTo>
                  <a:lnTo>
                    <a:pt x="47741" y="120598"/>
                  </a:lnTo>
                  <a:lnTo>
                    <a:pt x="47741" y="698469"/>
                  </a:lnTo>
                  <a:lnTo>
                    <a:pt x="53473" y="726812"/>
                  </a:lnTo>
                  <a:lnTo>
                    <a:pt x="69099" y="749974"/>
                  </a:lnTo>
                  <a:lnTo>
                    <a:pt x="92263" y="765599"/>
                  </a:lnTo>
                  <a:lnTo>
                    <a:pt x="120610" y="771330"/>
                  </a:lnTo>
                  <a:lnTo>
                    <a:pt x="792533" y="771330"/>
                  </a:lnTo>
                  <a:lnTo>
                    <a:pt x="783343" y="784520"/>
                  </a:lnTo>
                  <a:lnTo>
                    <a:pt x="744946" y="809802"/>
                  </a:lnTo>
                  <a:lnTo>
                    <a:pt x="698538" y="819067"/>
                  </a:lnTo>
                  <a:close/>
                </a:path>
                <a:path w="819150" h="819150">
                  <a:moveTo>
                    <a:pt x="792533" y="771330"/>
                  </a:moveTo>
                  <a:lnTo>
                    <a:pt x="698538" y="771330"/>
                  </a:lnTo>
                  <a:lnTo>
                    <a:pt x="726885" y="767051"/>
                  </a:lnTo>
                  <a:lnTo>
                    <a:pt x="750050" y="752172"/>
                  </a:lnTo>
                  <a:lnTo>
                    <a:pt x="765676" y="729285"/>
                  </a:lnTo>
                  <a:lnTo>
                    <a:pt x="771408" y="700981"/>
                  </a:lnTo>
                  <a:lnTo>
                    <a:pt x="771408" y="120598"/>
                  </a:lnTo>
                  <a:lnTo>
                    <a:pt x="765676" y="92255"/>
                  </a:lnTo>
                  <a:lnTo>
                    <a:pt x="750050" y="69093"/>
                  </a:lnTo>
                  <a:lnTo>
                    <a:pt x="726885" y="53468"/>
                  </a:lnTo>
                  <a:lnTo>
                    <a:pt x="698538" y="47737"/>
                  </a:lnTo>
                  <a:lnTo>
                    <a:pt x="794298" y="47737"/>
                  </a:lnTo>
                  <a:lnTo>
                    <a:pt x="799009" y="53469"/>
                  </a:lnTo>
                  <a:lnTo>
                    <a:pt x="810041" y="74118"/>
                  </a:lnTo>
                  <a:lnTo>
                    <a:pt x="816833" y="96651"/>
                  </a:lnTo>
                  <a:lnTo>
                    <a:pt x="819149" y="120598"/>
                  </a:lnTo>
                  <a:lnTo>
                    <a:pt x="819149" y="700981"/>
                  </a:lnTo>
                  <a:lnTo>
                    <a:pt x="809491" y="746990"/>
                  </a:lnTo>
                  <a:lnTo>
                    <a:pt x="792533" y="771330"/>
                  </a:lnTo>
                  <a:close/>
                </a:path>
                <a:path w="819150" h="819150">
                  <a:moveTo>
                    <a:pt x="792533" y="771330"/>
                  </a:moveTo>
                  <a:lnTo>
                    <a:pt x="409574" y="771330"/>
                  </a:lnTo>
                  <a:lnTo>
                    <a:pt x="409574" y="482396"/>
                  </a:lnTo>
                  <a:lnTo>
                    <a:pt x="361831" y="482395"/>
                  </a:lnTo>
                  <a:lnTo>
                    <a:pt x="351546" y="480236"/>
                  </a:lnTo>
                  <a:lnTo>
                    <a:pt x="343615" y="474544"/>
                  </a:lnTo>
                  <a:lnTo>
                    <a:pt x="338511" y="466496"/>
                  </a:lnTo>
                  <a:lnTo>
                    <a:pt x="336705" y="457271"/>
                  </a:lnTo>
                  <a:lnTo>
                    <a:pt x="336705" y="361796"/>
                  </a:lnTo>
                  <a:lnTo>
                    <a:pt x="338865" y="352964"/>
                  </a:lnTo>
                  <a:lnTo>
                    <a:pt x="344558" y="345780"/>
                  </a:lnTo>
                  <a:lnTo>
                    <a:pt x="352606" y="340951"/>
                  </a:lnTo>
                  <a:lnTo>
                    <a:pt x="361833" y="339184"/>
                  </a:lnTo>
                  <a:lnTo>
                    <a:pt x="409574" y="339184"/>
                  </a:lnTo>
                  <a:lnTo>
                    <a:pt x="409574" y="238685"/>
                  </a:lnTo>
                  <a:lnTo>
                    <a:pt x="418683" y="190634"/>
                  </a:lnTo>
                  <a:lnTo>
                    <a:pt x="452291" y="140699"/>
                  </a:lnTo>
                  <a:lnTo>
                    <a:pt x="495950" y="114946"/>
                  </a:lnTo>
                  <a:lnTo>
                    <a:pt x="552801" y="100499"/>
                  </a:lnTo>
                  <a:lnTo>
                    <a:pt x="595517" y="97987"/>
                  </a:lnTo>
                  <a:lnTo>
                    <a:pt x="620802" y="97476"/>
                  </a:lnTo>
                  <a:lnTo>
                    <a:pt x="673255" y="103993"/>
                  </a:lnTo>
                  <a:lnTo>
                    <a:pt x="712988" y="121541"/>
                  </a:lnTo>
                  <a:lnTo>
                    <a:pt x="716207" y="129275"/>
                  </a:lnTo>
                  <a:lnTo>
                    <a:pt x="716129" y="138186"/>
                  </a:lnTo>
                  <a:lnTo>
                    <a:pt x="715386" y="143211"/>
                  </a:lnTo>
                  <a:lnTo>
                    <a:pt x="598029" y="143211"/>
                  </a:lnTo>
                  <a:lnTo>
                    <a:pt x="588215" y="144703"/>
                  </a:lnTo>
                  <a:lnTo>
                    <a:pt x="567642" y="146744"/>
                  </a:lnTo>
                  <a:lnTo>
                    <a:pt x="557826" y="148236"/>
                  </a:lnTo>
                  <a:lnTo>
                    <a:pt x="515424" y="159542"/>
                  </a:lnTo>
                  <a:lnTo>
                    <a:pt x="467918" y="196169"/>
                  </a:lnTo>
                  <a:lnTo>
                    <a:pt x="457710" y="234563"/>
                  </a:lnTo>
                  <a:lnTo>
                    <a:pt x="457317" y="361797"/>
                  </a:lnTo>
                  <a:lnTo>
                    <a:pt x="456610" y="372082"/>
                  </a:lnTo>
                  <a:lnTo>
                    <a:pt x="451663" y="380012"/>
                  </a:lnTo>
                  <a:lnTo>
                    <a:pt x="443890" y="385115"/>
                  </a:lnTo>
                  <a:lnTo>
                    <a:pt x="434702" y="386921"/>
                  </a:lnTo>
                  <a:lnTo>
                    <a:pt x="384448" y="386921"/>
                  </a:lnTo>
                  <a:lnTo>
                    <a:pt x="384448" y="434658"/>
                  </a:lnTo>
                  <a:lnTo>
                    <a:pt x="434702" y="434658"/>
                  </a:lnTo>
                  <a:lnTo>
                    <a:pt x="443536" y="435365"/>
                  </a:lnTo>
                  <a:lnTo>
                    <a:pt x="450721" y="440311"/>
                  </a:lnTo>
                  <a:lnTo>
                    <a:pt x="455550" y="448084"/>
                  </a:lnTo>
                  <a:lnTo>
                    <a:pt x="457317" y="457271"/>
                  </a:lnTo>
                  <a:lnTo>
                    <a:pt x="457317" y="771330"/>
                  </a:lnTo>
                  <a:lnTo>
                    <a:pt x="792533" y="771330"/>
                  </a:lnTo>
                  <a:close/>
                </a:path>
                <a:path w="819150" h="819150">
                  <a:moveTo>
                    <a:pt x="705610" y="211048"/>
                  </a:moveTo>
                  <a:lnTo>
                    <a:pt x="658336" y="211048"/>
                  </a:lnTo>
                  <a:lnTo>
                    <a:pt x="660220" y="198485"/>
                  </a:lnTo>
                  <a:lnTo>
                    <a:pt x="662104" y="184039"/>
                  </a:lnTo>
                  <a:lnTo>
                    <a:pt x="631951" y="145409"/>
                  </a:lnTo>
                  <a:lnTo>
                    <a:pt x="598029" y="143211"/>
                  </a:lnTo>
                  <a:lnTo>
                    <a:pt x="715386" y="143211"/>
                  </a:lnTo>
                  <a:lnTo>
                    <a:pt x="711653" y="168454"/>
                  </a:lnTo>
                  <a:lnTo>
                    <a:pt x="706706" y="203196"/>
                  </a:lnTo>
                  <a:lnTo>
                    <a:pt x="705610" y="211048"/>
                  </a:lnTo>
                  <a:close/>
                </a:path>
                <a:path w="819150" h="819150">
                  <a:moveTo>
                    <a:pt x="792533" y="771330"/>
                  </a:moveTo>
                  <a:lnTo>
                    <a:pt x="530186" y="771330"/>
                  </a:lnTo>
                  <a:lnTo>
                    <a:pt x="530186" y="457271"/>
                  </a:lnTo>
                  <a:lnTo>
                    <a:pt x="530893" y="448438"/>
                  </a:lnTo>
                  <a:lnTo>
                    <a:pt x="535840" y="441254"/>
                  </a:lnTo>
                  <a:lnTo>
                    <a:pt x="543613" y="436425"/>
                  </a:lnTo>
                  <a:lnTo>
                    <a:pt x="552801" y="434658"/>
                  </a:lnTo>
                  <a:lnTo>
                    <a:pt x="630695" y="434658"/>
                  </a:lnTo>
                  <a:lnTo>
                    <a:pt x="643259" y="386921"/>
                  </a:lnTo>
                  <a:lnTo>
                    <a:pt x="552801" y="386921"/>
                  </a:lnTo>
                  <a:lnTo>
                    <a:pt x="543967" y="384762"/>
                  </a:lnTo>
                  <a:lnTo>
                    <a:pt x="536782" y="379070"/>
                  </a:lnTo>
                  <a:lnTo>
                    <a:pt x="531953" y="371022"/>
                  </a:lnTo>
                  <a:lnTo>
                    <a:pt x="530186" y="361797"/>
                  </a:lnTo>
                  <a:lnTo>
                    <a:pt x="530186" y="283909"/>
                  </a:lnTo>
                  <a:lnTo>
                    <a:pt x="533367" y="256233"/>
                  </a:lnTo>
                  <a:lnTo>
                    <a:pt x="546205" y="233974"/>
                  </a:lnTo>
                  <a:lnTo>
                    <a:pt x="567995" y="217839"/>
                  </a:lnTo>
                  <a:lnTo>
                    <a:pt x="598030" y="208535"/>
                  </a:lnTo>
                  <a:lnTo>
                    <a:pt x="605568" y="206023"/>
                  </a:lnTo>
                  <a:lnTo>
                    <a:pt x="620645" y="206023"/>
                  </a:lnTo>
                  <a:lnTo>
                    <a:pt x="631481" y="207515"/>
                  </a:lnTo>
                  <a:lnTo>
                    <a:pt x="641375" y="208535"/>
                  </a:lnTo>
                  <a:lnTo>
                    <a:pt x="650326" y="209556"/>
                  </a:lnTo>
                  <a:lnTo>
                    <a:pt x="658336" y="211048"/>
                  </a:lnTo>
                  <a:lnTo>
                    <a:pt x="705610" y="211048"/>
                  </a:lnTo>
                  <a:lnTo>
                    <a:pt x="701052" y="243710"/>
                  </a:lnTo>
                  <a:lnTo>
                    <a:pt x="701052" y="248735"/>
                  </a:lnTo>
                  <a:lnTo>
                    <a:pt x="696027" y="253760"/>
                  </a:lnTo>
                  <a:lnTo>
                    <a:pt x="623157" y="253760"/>
                  </a:lnTo>
                  <a:lnTo>
                    <a:pt x="618132" y="256272"/>
                  </a:lnTo>
                  <a:lnTo>
                    <a:pt x="608081" y="256272"/>
                  </a:lnTo>
                  <a:lnTo>
                    <a:pt x="591709" y="261297"/>
                  </a:lnTo>
                  <a:lnTo>
                    <a:pt x="582639" y="268206"/>
                  </a:lnTo>
                  <a:lnTo>
                    <a:pt x="578752" y="276058"/>
                  </a:lnTo>
                  <a:lnTo>
                    <a:pt x="577928" y="283909"/>
                  </a:lnTo>
                  <a:lnTo>
                    <a:pt x="577928" y="339184"/>
                  </a:lnTo>
                  <a:lnTo>
                    <a:pt x="684719" y="339184"/>
                  </a:lnTo>
                  <a:lnTo>
                    <a:pt x="688487" y="341697"/>
                  </a:lnTo>
                  <a:lnTo>
                    <a:pt x="693513" y="346721"/>
                  </a:lnTo>
                  <a:lnTo>
                    <a:pt x="698538" y="361797"/>
                  </a:lnTo>
                  <a:lnTo>
                    <a:pt x="696026" y="369334"/>
                  </a:lnTo>
                  <a:lnTo>
                    <a:pt x="673411" y="464808"/>
                  </a:lnTo>
                  <a:lnTo>
                    <a:pt x="670231" y="471796"/>
                  </a:lnTo>
                  <a:lnTo>
                    <a:pt x="664931" y="477370"/>
                  </a:lnTo>
                  <a:lnTo>
                    <a:pt x="658217" y="481060"/>
                  </a:lnTo>
                  <a:lnTo>
                    <a:pt x="650797" y="482395"/>
                  </a:lnTo>
                  <a:lnTo>
                    <a:pt x="577928" y="482395"/>
                  </a:lnTo>
                  <a:lnTo>
                    <a:pt x="577928" y="771330"/>
                  </a:lnTo>
                  <a:lnTo>
                    <a:pt x="792533" y="771330"/>
                  </a:lnTo>
                  <a:close/>
                </a:path>
                <a:path w="819150" h="819150">
                  <a:moveTo>
                    <a:pt x="685976" y="263810"/>
                  </a:moveTo>
                  <a:lnTo>
                    <a:pt x="673412" y="263810"/>
                  </a:lnTo>
                  <a:lnTo>
                    <a:pt x="668387" y="261297"/>
                  </a:lnTo>
                  <a:lnTo>
                    <a:pt x="663361" y="261297"/>
                  </a:lnTo>
                  <a:lnTo>
                    <a:pt x="654959" y="258000"/>
                  </a:lnTo>
                  <a:lnTo>
                    <a:pt x="645144" y="255644"/>
                  </a:lnTo>
                  <a:lnTo>
                    <a:pt x="634386" y="254231"/>
                  </a:lnTo>
                  <a:lnTo>
                    <a:pt x="623157" y="253760"/>
                  </a:lnTo>
                  <a:lnTo>
                    <a:pt x="696027" y="253760"/>
                  </a:lnTo>
                  <a:lnTo>
                    <a:pt x="685976" y="263810"/>
                  </a:lnTo>
                  <a:close/>
                </a:path>
                <a:path w="819150" h="819150">
                  <a:moveTo>
                    <a:pt x="684718" y="339184"/>
                  </a:moveTo>
                  <a:lnTo>
                    <a:pt x="673411" y="339184"/>
                  </a:lnTo>
                  <a:lnTo>
                    <a:pt x="680949" y="336671"/>
                  </a:lnTo>
                  <a:lnTo>
                    <a:pt x="684718" y="339184"/>
                  </a:lnTo>
                  <a:close/>
                </a:path>
              </a:pathLst>
            </a:custGeom>
            <a:solidFill>
              <a:srgbClr val="FFFFFF"/>
            </a:solidFill>
          </p:spPr>
          <p:txBody>
            <a:bodyPr wrap="square" lIns="0" tIns="0" rIns="0" bIns="0" rtlCol="0"/>
            <a:lstStyle/>
            <a:p>
              <a:endParaRPr/>
            </a:p>
          </p:txBody>
        </p:sp>
        <p:sp>
          <p:nvSpPr>
            <p:cNvPr id="7" name="object 7"/>
            <p:cNvSpPr/>
            <p:nvPr/>
          </p:nvSpPr>
          <p:spPr>
            <a:xfrm>
              <a:off x="15089999" y="1084999"/>
              <a:ext cx="1771650" cy="1771650"/>
            </a:xfrm>
            <a:custGeom>
              <a:avLst/>
              <a:gdLst/>
              <a:ahLst/>
              <a:cxnLst/>
              <a:rect l="l" t="t" r="r" b="b"/>
              <a:pathLst>
                <a:path w="1771650" h="1771650">
                  <a:moveTo>
                    <a:pt x="885824" y="1771649"/>
                  </a:moveTo>
                  <a:lnTo>
                    <a:pt x="0" y="884575"/>
                  </a:lnTo>
                  <a:lnTo>
                    <a:pt x="885824" y="0"/>
                  </a:lnTo>
                  <a:lnTo>
                    <a:pt x="1771649" y="884575"/>
                  </a:lnTo>
                  <a:lnTo>
                    <a:pt x="885824" y="1771649"/>
                  </a:lnTo>
                  <a:close/>
                </a:path>
              </a:pathLst>
            </a:custGeom>
            <a:solidFill>
              <a:srgbClr val="6FB0D9"/>
            </a:solidFill>
          </p:spPr>
          <p:txBody>
            <a:bodyPr wrap="square" lIns="0" tIns="0" rIns="0" bIns="0" rtlCol="0"/>
            <a:lstStyle/>
            <a:p>
              <a:endParaRPr/>
            </a:p>
          </p:txBody>
        </p:sp>
        <p:sp>
          <p:nvSpPr>
            <p:cNvPr id="8" name="object 8"/>
            <p:cNvSpPr/>
            <p:nvPr/>
          </p:nvSpPr>
          <p:spPr>
            <a:xfrm>
              <a:off x="15569103" y="1637499"/>
              <a:ext cx="809625" cy="666750"/>
            </a:xfrm>
            <a:custGeom>
              <a:avLst/>
              <a:gdLst/>
              <a:ahLst/>
              <a:cxnLst/>
              <a:rect l="l" t="t" r="r" b="b"/>
              <a:pathLst>
                <a:path w="809625" h="666750">
                  <a:moveTo>
                    <a:pt x="424005" y="189786"/>
                  </a:moveTo>
                  <a:lnTo>
                    <a:pt x="374727" y="189786"/>
                  </a:lnTo>
                  <a:lnTo>
                    <a:pt x="377531" y="150494"/>
                  </a:lnTo>
                  <a:lnTo>
                    <a:pt x="399961" y="84085"/>
                  </a:lnTo>
                  <a:lnTo>
                    <a:pt x="451791" y="30551"/>
                  </a:lnTo>
                  <a:lnTo>
                    <a:pt x="486565" y="12798"/>
                  </a:lnTo>
                  <a:lnTo>
                    <a:pt x="551674" y="0"/>
                  </a:lnTo>
                  <a:lnTo>
                    <a:pt x="597352" y="4916"/>
                  </a:lnTo>
                  <a:lnTo>
                    <a:pt x="631113" y="16856"/>
                  </a:lnTo>
                  <a:lnTo>
                    <a:pt x="655062" y="31605"/>
                  </a:lnTo>
                  <a:lnTo>
                    <a:pt x="671300" y="44949"/>
                  </a:lnTo>
                  <a:lnTo>
                    <a:pt x="673792" y="47446"/>
                  </a:lnTo>
                  <a:lnTo>
                    <a:pt x="551674" y="47446"/>
                  </a:lnTo>
                  <a:lnTo>
                    <a:pt x="528773" y="49866"/>
                  </a:lnTo>
                  <a:lnTo>
                    <a:pt x="477371" y="70624"/>
                  </a:lnTo>
                  <a:lnTo>
                    <a:pt x="438586" y="113232"/>
                  </a:lnTo>
                  <a:lnTo>
                    <a:pt x="423666" y="174647"/>
                  </a:lnTo>
                  <a:lnTo>
                    <a:pt x="423763" y="180110"/>
                  </a:lnTo>
                  <a:lnTo>
                    <a:pt x="424005" y="189786"/>
                  </a:lnTo>
                  <a:close/>
                </a:path>
                <a:path w="809625" h="666750">
                  <a:moveTo>
                    <a:pt x="668809" y="94893"/>
                  </a:moveTo>
                  <a:lnTo>
                    <a:pt x="659930" y="93605"/>
                  </a:lnTo>
                  <a:lnTo>
                    <a:pt x="651986" y="90211"/>
                  </a:lnTo>
                  <a:lnTo>
                    <a:pt x="644976" y="85411"/>
                  </a:lnTo>
                  <a:lnTo>
                    <a:pt x="636118" y="77413"/>
                  </a:lnTo>
                  <a:lnTo>
                    <a:pt x="627375" y="69570"/>
                  </a:lnTo>
                  <a:lnTo>
                    <a:pt x="610241" y="58996"/>
                  </a:lnTo>
                  <a:lnTo>
                    <a:pt x="585630" y="50763"/>
                  </a:lnTo>
                  <a:lnTo>
                    <a:pt x="551674" y="47446"/>
                  </a:lnTo>
                  <a:lnTo>
                    <a:pt x="673792" y="47446"/>
                  </a:lnTo>
                  <a:lnTo>
                    <a:pt x="727142" y="28093"/>
                  </a:lnTo>
                  <a:lnTo>
                    <a:pt x="758528" y="9988"/>
                  </a:lnTo>
                  <a:lnTo>
                    <a:pt x="766004" y="9988"/>
                  </a:lnTo>
                  <a:lnTo>
                    <a:pt x="773481" y="12486"/>
                  </a:lnTo>
                  <a:lnTo>
                    <a:pt x="778465" y="12486"/>
                  </a:lnTo>
                  <a:lnTo>
                    <a:pt x="783450" y="17480"/>
                  </a:lnTo>
                  <a:lnTo>
                    <a:pt x="786682" y="22084"/>
                  </a:lnTo>
                  <a:lnTo>
                    <a:pt x="788750" y="28132"/>
                  </a:lnTo>
                  <a:lnTo>
                    <a:pt x="789408" y="35038"/>
                  </a:lnTo>
                  <a:lnTo>
                    <a:pt x="788435" y="42452"/>
                  </a:lnTo>
                  <a:lnTo>
                    <a:pt x="784697" y="51777"/>
                  </a:lnTo>
                  <a:lnTo>
                    <a:pt x="780959" y="60869"/>
                  </a:lnTo>
                  <a:lnTo>
                    <a:pt x="777184" y="69570"/>
                  </a:lnTo>
                  <a:lnTo>
                    <a:pt x="773482" y="77413"/>
                  </a:lnTo>
                  <a:lnTo>
                    <a:pt x="800897" y="77413"/>
                  </a:lnTo>
                  <a:lnTo>
                    <a:pt x="805882" y="82407"/>
                  </a:lnTo>
                  <a:lnTo>
                    <a:pt x="808686" y="88806"/>
                  </a:lnTo>
                  <a:lnTo>
                    <a:pt x="808825" y="89899"/>
                  </a:lnTo>
                  <a:lnTo>
                    <a:pt x="701205" y="89899"/>
                  </a:lnTo>
                  <a:lnTo>
                    <a:pt x="691939" y="91732"/>
                  </a:lnTo>
                  <a:lnTo>
                    <a:pt x="683139" y="93332"/>
                  </a:lnTo>
                  <a:lnTo>
                    <a:pt x="675273" y="94464"/>
                  </a:lnTo>
                  <a:lnTo>
                    <a:pt x="668809" y="94893"/>
                  </a:lnTo>
                  <a:close/>
                </a:path>
                <a:path w="809625" h="666750">
                  <a:moveTo>
                    <a:pt x="232961" y="551879"/>
                  </a:moveTo>
                  <a:lnTo>
                    <a:pt x="53231" y="551879"/>
                  </a:lnTo>
                  <a:lnTo>
                    <a:pt x="90108" y="549967"/>
                  </a:lnTo>
                  <a:lnTo>
                    <a:pt x="125896" y="544051"/>
                  </a:lnTo>
                  <a:lnTo>
                    <a:pt x="160123" y="533969"/>
                  </a:lnTo>
                  <a:lnTo>
                    <a:pt x="192794" y="519415"/>
                  </a:lnTo>
                  <a:lnTo>
                    <a:pt x="154009" y="498345"/>
                  </a:lnTo>
                  <a:lnTo>
                    <a:pt x="123635" y="470720"/>
                  </a:lnTo>
                  <a:lnTo>
                    <a:pt x="101673" y="439349"/>
                  </a:lnTo>
                  <a:lnTo>
                    <a:pt x="88121" y="407042"/>
                  </a:lnTo>
                  <a:lnTo>
                    <a:pt x="88627" y="399628"/>
                  </a:lnTo>
                  <a:lnTo>
                    <a:pt x="90302" y="392683"/>
                  </a:lnTo>
                  <a:lnTo>
                    <a:pt x="93379" y="386674"/>
                  </a:lnTo>
                  <a:lnTo>
                    <a:pt x="98090" y="382070"/>
                  </a:lnTo>
                  <a:lnTo>
                    <a:pt x="70403" y="353898"/>
                  </a:lnTo>
                  <a:lnTo>
                    <a:pt x="50427" y="321513"/>
                  </a:lnTo>
                  <a:lnTo>
                    <a:pt x="37459" y="284445"/>
                  </a:lnTo>
                  <a:lnTo>
                    <a:pt x="30800" y="242227"/>
                  </a:lnTo>
                  <a:lnTo>
                    <a:pt x="32942" y="233058"/>
                  </a:lnTo>
                  <a:lnTo>
                    <a:pt x="38588" y="225059"/>
                  </a:lnTo>
                  <a:lnTo>
                    <a:pt x="46571" y="219401"/>
                  </a:lnTo>
                  <a:lnTo>
                    <a:pt x="55722" y="217255"/>
                  </a:lnTo>
                  <a:lnTo>
                    <a:pt x="46961" y="198487"/>
                  </a:lnTo>
                  <a:lnTo>
                    <a:pt x="39834" y="179485"/>
                  </a:lnTo>
                  <a:lnTo>
                    <a:pt x="35044" y="160015"/>
                  </a:lnTo>
                  <a:lnTo>
                    <a:pt x="33455" y="141716"/>
                  </a:lnTo>
                  <a:lnTo>
                    <a:pt x="33335" y="138594"/>
                  </a:lnTo>
                  <a:lnTo>
                    <a:pt x="34344" y="109486"/>
                  </a:lnTo>
                  <a:lnTo>
                    <a:pt x="47694" y="58996"/>
                  </a:lnTo>
                  <a:lnTo>
                    <a:pt x="65692" y="27469"/>
                  </a:lnTo>
                  <a:lnTo>
                    <a:pt x="85629" y="27469"/>
                  </a:lnTo>
                  <a:lnTo>
                    <a:pt x="90614" y="29966"/>
                  </a:lnTo>
                  <a:lnTo>
                    <a:pt x="95672" y="35038"/>
                  </a:lnTo>
                  <a:lnTo>
                    <a:pt x="129502" y="71188"/>
                  </a:lnTo>
                  <a:lnTo>
                    <a:pt x="156213" y="94893"/>
                  </a:lnTo>
                  <a:lnTo>
                    <a:pt x="85626" y="94893"/>
                  </a:lnTo>
                  <a:lnTo>
                    <a:pt x="81577" y="128449"/>
                  </a:lnTo>
                  <a:lnTo>
                    <a:pt x="86873" y="164815"/>
                  </a:lnTo>
                  <a:lnTo>
                    <a:pt x="105253" y="203053"/>
                  </a:lnTo>
                  <a:lnTo>
                    <a:pt x="140455" y="242227"/>
                  </a:lnTo>
                  <a:lnTo>
                    <a:pt x="145089" y="248275"/>
                  </a:lnTo>
                  <a:lnTo>
                    <a:pt x="147621" y="255025"/>
                  </a:lnTo>
                  <a:lnTo>
                    <a:pt x="147816" y="262244"/>
                  </a:lnTo>
                  <a:lnTo>
                    <a:pt x="145440" y="269697"/>
                  </a:lnTo>
                  <a:lnTo>
                    <a:pt x="141234" y="276252"/>
                  </a:lnTo>
                  <a:lnTo>
                    <a:pt x="140206" y="277188"/>
                  </a:lnTo>
                  <a:lnTo>
                    <a:pt x="85626" y="277188"/>
                  </a:lnTo>
                  <a:lnTo>
                    <a:pt x="98749" y="311017"/>
                  </a:lnTo>
                  <a:lnTo>
                    <a:pt x="119583" y="338057"/>
                  </a:lnTo>
                  <a:lnTo>
                    <a:pt x="148360" y="359010"/>
                  </a:lnTo>
                  <a:lnTo>
                    <a:pt x="185315" y="374578"/>
                  </a:lnTo>
                  <a:lnTo>
                    <a:pt x="193298" y="379183"/>
                  </a:lnTo>
                  <a:lnTo>
                    <a:pt x="198711" y="385191"/>
                  </a:lnTo>
                  <a:lnTo>
                    <a:pt x="201787" y="392137"/>
                  </a:lnTo>
                  <a:lnTo>
                    <a:pt x="202761" y="399550"/>
                  </a:lnTo>
                  <a:lnTo>
                    <a:pt x="201047" y="406535"/>
                  </a:lnTo>
                  <a:lnTo>
                    <a:pt x="163820" y="422962"/>
                  </a:lnTo>
                  <a:lnTo>
                    <a:pt x="150425" y="424522"/>
                  </a:lnTo>
                  <a:lnTo>
                    <a:pt x="168532" y="447231"/>
                  </a:lnTo>
                  <a:lnTo>
                    <a:pt x="192481" y="465726"/>
                  </a:lnTo>
                  <a:lnTo>
                    <a:pt x="221570" y="478602"/>
                  </a:lnTo>
                  <a:lnTo>
                    <a:pt x="255098" y="484455"/>
                  </a:lnTo>
                  <a:lnTo>
                    <a:pt x="262458" y="486835"/>
                  </a:lnTo>
                  <a:lnTo>
                    <a:pt x="269118" y="490386"/>
                  </a:lnTo>
                  <a:lnTo>
                    <a:pt x="274375" y="495341"/>
                  </a:lnTo>
                  <a:lnTo>
                    <a:pt x="277529" y="501935"/>
                  </a:lnTo>
                  <a:lnTo>
                    <a:pt x="278464" y="508295"/>
                  </a:lnTo>
                  <a:lnTo>
                    <a:pt x="277529" y="515358"/>
                  </a:lnTo>
                  <a:lnTo>
                    <a:pt x="274725" y="521952"/>
                  </a:lnTo>
                  <a:lnTo>
                    <a:pt x="270053" y="526907"/>
                  </a:lnTo>
                  <a:lnTo>
                    <a:pt x="235008" y="550825"/>
                  </a:lnTo>
                  <a:lnTo>
                    <a:pt x="232961" y="551879"/>
                  </a:lnTo>
                  <a:close/>
                </a:path>
                <a:path w="809625" h="666750">
                  <a:moveTo>
                    <a:pt x="800897" y="77413"/>
                  </a:moveTo>
                  <a:lnTo>
                    <a:pt x="773482" y="77413"/>
                  </a:lnTo>
                  <a:lnTo>
                    <a:pt x="775975" y="74915"/>
                  </a:lnTo>
                  <a:lnTo>
                    <a:pt x="778467" y="74915"/>
                  </a:lnTo>
                  <a:lnTo>
                    <a:pt x="783451" y="72418"/>
                  </a:lnTo>
                  <a:lnTo>
                    <a:pt x="793421" y="72418"/>
                  </a:lnTo>
                  <a:lnTo>
                    <a:pt x="800897" y="77413"/>
                  </a:lnTo>
                  <a:close/>
                </a:path>
                <a:path w="809625" h="666750">
                  <a:moveTo>
                    <a:pt x="477729" y="619303"/>
                  </a:moveTo>
                  <a:lnTo>
                    <a:pt x="265069" y="619303"/>
                  </a:lnTo>
                  <a:lnTo>
                    <a:pt x="327044" y="614689"/>
                  </a:lnTo>
                  <a:lnTo>
                    <a:pt x="382359" y="603461"/>
                  </a:lnTo>
                  <a:lnTo>
                    <a:pt x="431366" y="586732"/>
                  </a:lnTo>
                  <a:lnTo>
                    <a:pt x="474415" y="565613"/>
                  </a:lnTo>
                  <a:lnTo>
                    <a:pt x="511857" y="541217"/>
                  </a:lnTo>
                  <a:lnTo>
                    <a:pt x="544042" y="514655"/>
                  </a:lnTo>
                  <a:lnTo>
                    <a:pt x="571320" y="487040"/>
                  </a:lnTo>
                  <a:lnTo>
                    <a:pt x="624237" y="413551"/>
                  </a:lnTo>
                  <a:lnTo>
                    <a:pt x="647856" y="366717"/>
                  </a:lnTo>
                  <a:lnTo>
                    <a:pt x="665382" y="320576"/>
                  </a:lnTo>
                  <a:lnTo>
                    <a:pt x="677301" y="276725"/>
                  </a:lnTo>
                  <a:lnTo>
                    <a:pt x="684097" y="236759"/>
                  </a:lnTo>
                  <a:lnTo>
                    <a:pt x="686254" y="194780"/>
                  </a:lnTo>
                  <a:lnTo>
                    <a:pt x="688474" y="174647"/>
                  </a:lnTo>
                  <a:lnTo>
                    <a:pt x="694666" y="161068"/>
                  </a:lnTo>
                  <a:lnTo>
                    <a:pt x="704128" y="151236"/>
                  </a:lnTo>
                  <a:lnTo>
                    <a:pt x="716161" y="142339"/>
                  </a:lnTo>
                  <a:lnTo>
                    <a:pt x="701209" y="142339"/>
                  </a:lnTo>
                  <a:lnTo>
                    <a:pt x="676441" y="119553"/>
                  </a:lnTo>
                  <a:lnTo>
                    <a:pt x="676908" y="111749"/>
                  </a:lnTo>
                  <a:lnTo>
                    <a:pt x="680179" y="104882"/>
                  </a:lnTo>
                  <a:lnTo>
                    <a:pt x="686254" y="99887"/>
                  </a:lnTo>
                  <a:lnTo>
                    <a:pt x="696222" y="94893"/>
                  </a:lnTo>
                  <a:lnTo>
                    <a:pt x="701207" y="89899"/>
                  </a:lnTo>
                  <a:lnTo>
                    <a:pt x="808825" y="89899"/>
                  </a:lnTo>
                  <a:lnTo>
                    <a:pt x="809621" y="96142"/>
                  </a:lnTo>
                  <a:lnTo>
                    <a:pt x="780220" y="145149"/>
                  </a:lnTo>
                  <a:lnTo>
                    <a:pt x="743849" y="180110"/>
                  </a:lnTo>
                  <a:lnTo>
                    <a:pt x="733607" y="187289"/>
                  </a:lnTo>
                  <a:lnTo>
                    <a:pt x="733542" y="203053"/>
                  </a:lnTo>
                  <a:lnTo>
                    <a:pt x="722623" y="285604"/>
                  </a:lnTo>
                  <a:lnTo>
                    <a:pt x="709620" y="334623"/>
                  </a:lnTo>
                  <a:lnTo>
                    <a:pt x="690594" y="386139"/>
                  </a:lnTo>
                  <a:lnTo>
                    <a:pt x="664783" y="438349"/>
                  </a:lnTo>
                  <a:lnTo>
                    <a:pt x="631427" y="489449"/>
                  </a:lnTo>
                  <a:lnTo>
                    <a:pt x="583443" y="544075"/>
                  </a:lnTo>
                  <a:lnTo>
                    <a:pt x="553060" y="570931"/>
                  </a:lnTo>
                  <a:lnTo>
                    <a:pt x="518036" y="596270"/>
                  </a:lnTo>
                  <a:lnTo>
                    <a:pt x="478150" y="619121"/>
                  </a:lnTo>
                  <a:lnTo>
                    <a:pt x="477729" y="619303"/>
                  </a:lnTo>
                  <a:close/>
                </a:path>
                <a:path w="809625" h="666750">
                  <a:moveTo>
                    <a:pt x="399645" y="239730"/>
                  </a:moveTo>
                  <a:lnTo>
                    <a:pt x="397153" y="239730"/>
                  </a:lnTo>
                  <a:lnTo>
                    <a:pt x="345107" y="233018"/>
                  </a:lnTo>
                  <a:lnTo>
                    <a:pt x="295721" y="221500"/>
                  </a:lnTo>
                  <a:lnTo>
                    <a:pt x="248907" y="205265"/>
                  </a:lnTo>
                  <a:lnTo>
                    <a:pt x="204577" y="184399"/>
                  </a:lnTo>
                  <a:lnTo>
                    <a:pt x="162645" y="158990"/>
                  </a:lnTo>
                  <a:lnTo>
                    <a:pt x="123024" y="129126"/>
                  </a:lnTo>
                  <a:lnTo>
                    <a:pt x="85626" y="94893"/>
                  </a:lnTo>
                  <a:lnTo>
                    <a:pt x="156213" y="94893"/>
                  </a:lnTo>
                  <a:lnTo>
                    <a:pt x="165105" y="102785"/>
                  </a:lnTo>
                  <a:lnTo>
                    <a:pt x="202583" y="129708"/>
                  </a:lnTo>
                  <a:lnTo>
                    <a:pt x="242110" y="151913"/>
                  </a:lnTo>
                  <a:lnTo>
                    <a:pt x="283860" y="169357"/>
                  </a:lnTo>
                  <a:lnTo>
                    <a:pt x="328007" y="181996"/>
                  </a:lnTo>
                  <a:lnTo>
                    <a:pt x="374727" y="189786"/>
                  </a:lnTo>
                  <a:lnTo>
                    <a:pt x="424005" y="189786"/>
                  </a:lnTo>
                  <a:lnTo>
                    <a:pt x="424567" y="212261"/>
                  </a:lnTo>
                  <a:lnTo>
                    <a:pt x="422776" y="222874"/>
                  </a:lnTo>
                  <a:lnTo>
                    <a:pt x="417713" y="231614"/>
                  </a:lnTo>
                  <a:lnTo>
                    <a:pt x="409847" y="237545"/>
                  </a:lnTo>
                  <a:lnTo>
                    <a:pt x="399645" y="239730"/>
                  </a:lnTo>
                  <a:close/>
                </a:path>
                <a:path w="809625" h="666750">
                  <a:moveTo>
                    <a:pt x="123010" y="284680"/>
                  </a:moveTo>
                  <a:lnTo>
                    <a:pt x="120518" y="284680"/>
                  </a:lnTo>
                  <a:lnTo>
                    <a:pt x="109809" y="282807"/>
                  </a:lnTo>
                  <a:lnTo>
                    <a:pt x="100268" y="280934"/>
                  </a:lnTo>
                  <a:lnTo>
                    <a:pt x="92129" y="279061"/>
                  </a:lnTo>
                  <a:lnTo>
                    <a:pt x="85626" y="277188"/>
                  </a:lnTo>
                  <a:lnTo>
                    <a:pt x="140206" y="277188"/>
                  </a:lnTo>
                  <a:lnTo>
                    <a:pt x="136094" y="280934"/>
                  </a:lnTo>
                  <a:lnTo>
                    <a:pt x="130019" y="283743"/>
                  </a:lnTo>
                  <a:lnTo>
                    <a:pt x="123010" y="284680"/>
                  </a:lnTo>
                  <a:close/>
                </a:path>
                <a:path w="809625" h="666750">
                  <a:moveTo>
                    <a:pt x="265071" y="666749"/>
                  </a:moveTo>
                  <a:lnTo>
                    <a:pt x="211837" y="663773"/>
                  </a:lnTo>
                  <a:lnTo>
                    <a:pt x="159799" y="654923"/>
                  </a:lnTo>
                  <a:lnTo>
                    <a:pt x="108958" y="640319"/>
                  </a:lnTo>
                  <a:lnTo>
                    <a:pt x="59313" y="620082"/>
                  </a:lnTo>
                  <a:lnTo>
                    <a:pt x="10864" y="594331"/>
                  </a:lnTo>
                  <a:lnTo>
                    <a:pt x="0" y="574666"/>
                  </a:lnTo>
                  <a:lnTo>
                    <a:pt x="895" y="566862"/>
                  </a:lnTo>
                  <a:lnTo>
                    <a:pt x="4050" y="559917"/>
                  </a:lnTo>
                  <a:lnTo>
                    <a:pt x="9307" y="554376"/>
                  </a:lnTo>
                  <a:lnTo>
                    <a:pt x="15965" y="550708"/>
                  </a:lnTo>
                  <a:lnTo>
                    <a:pt x="23325" y="549382"/>
                  </a:lnTo>
                  <a:lnTo>
                    <a:pt x="25817" y="549382"/>
                  </a:lnTo>
                  <a:lnTo>
                    <a:pt x="31853" y="550825"/>
                  </a:lnTo>
                  <a:lnTo>
                    <a:pt x="38589" y="551567"/>
                  </a:lnTo>
                  <a:lnTo>
                    <a:pt x="45793" y="551840"/>
                  </a:lnTo>
                  <a:lnTo>
                    <a:pt x="232961" y="551879"/>
                  </a:lnTo>
                  <a:lnTo>
                    <a:pt x="197779" y="569983"/>
                  </a:lnTo>
                  <a:lnTo>
                    <a:pt x="158604" y="584498"/>
                  </a:lnTo>
                  <a:lnTo>
                    <a:pt x="118028" y="594331"/>
                  </a:lnTo>
                  <a:lnTo>
                    <a:pt x="153971" y="605607"/>
                  </a:lnTo>
                  <a:lnTo>
                    <a:pt x="190614" y="613372"/>
                  </a:lnTo>
                  <a:lnTo>
                    <a:pt x="227725" y="617859"/>
                  </a:lnTo>
                  <a:lnTo>
                    <a:pt x="265069" y="619303"/>
                  </a:lnTo>
                  <a:lnTo>
                    <a:pt x="477729" y="619303"/>
                  </a:lnTo>
                  <a:lnTo>
                    <a:pt x="433157" y="638540"/>
                  </a:lnTo>
                  <a:lnTo>
                    <a:pt x="382810" y="653582"/>
                  </a:lnTo>
                  <a:lnTo>
                    <a:pt x="326863" y="663300"/>
                  </a:lnTo>
                  <a:lnTo>
                    <a:pt x="265071" y="666749"/>
                  </a:lnTo>
                  <a:close/>
                </a:path>
              </a:pathLst>
            </a:custGeom>
            <a:solidFill>
              <a:srgbClr val="FFFFFF"/>
            </a:solidFill>
          </p:spPr>
          <p:txBody>
            <a:bodyPr wrap="square" lIns="0" tIns="0" rIns="0" bIns="0" rtlCol="0"/>
            <a:lstStyle/>
            <a:p>
              <a:endParaRPr/>
            </a:p>
          </p:txBody>
        </p:sp>
        <p:sp>
          <p:nvSpPr>
            <p:cNvPr id="9" name="object 9"/>
            <p:cNvSpPr/>
            <p:nvPr/>
          </p:nvSpPr>
          <p:spPr>
            <a:xfrm>
              <a:off x="131075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6FB0D9"/>
            </a:solidFill>
          </p:spPr>
          <p:txBody>
            <a:bodyPr wrap="square" lIns="0" tIns="0" rIns="0" bIns="0" rtlCol="0"/>
            <a:lstStyle/>
            <a:p>
              <a:endParaRPr/>
            </a:p>
          </p:txBody>
        </p:sp>
        <p:sp>
          <p:nvSpPr>
            <p:cNvPr id="10" name="object 10"/>
            <p:cNvSpPr/>
            <p:nvPr/>
          </p:nvSpPr>
          <p:spPr>
            <a:xfrm>
              <a:off x="13703111" y="1853976"/>
              <a:ext cx="143510" cy="429895"/>
            </a:xfrm>
            <a:custGeom>
              <a:avLst/>
              <a:gdLst/>
              <a:ahLst/>
              <a:cxnLst/>
              <a:rect l="l" t="t" r="r" b="b"/>
              <a:pathLst>
                <a:path w="143509" h="429894">
                  <a:moveTo>
                    <a:pt x="120610" y="429676"/>
                  </a:moveTo>
                  <a:lnTo>
                    <a:pt x="25127" y="429676"/>
                  </a:lnTo>
                  <a:lnTo>
                    <a:pt x="14841" y="428970"/>
                  </a:lnTo>
                  <a:lnTo>
                    <a:pt x="6910" y="424023"/>
                  </a:lnTo>
                  <a:lnTo>
                    <a:pt x="1806" y="416249"/>
                  </a:lnTo>
                  <a:lnTo>
                    <a:pt x="0" y="407062"/>
                  </a:lnTo>
                  <a:lnTo>
                    <a:pt x="0" y="22614"/>
                  </a:lnTo>
                  <a:lnTo>
                    <a:pt x="2159" y="13780"/>
                  </a:lnTo>
                  <a:lnTo>
                    <a:pt x="7852" y="6595"/>
                  </a:lnTo>
                  <a:lnTo>
                    <a:pt x="15900" y="1766"/>
                  </a:lnTo>
                  <a:lnTo>
                    <a:pt x="25127" y="0"/>
                  </a:lnTo>
                  <a:lnTo>
                    <a:pt x="120610" y="0"/>
                  </a:lnTo>
                  <a:lnTo>
                    <a:pt x="129444" y="706"/>
                  </a:lnTo>
                  <a:lnTo>
                    <a:pt x="136629" y="5653"/>
                  </a:lnTo>
                  <a:lnTo>
                    <a:pt x="141458" y="13427"/>
                  </a:lnTo>
                  <a:lnTo>
                    <a:pt x="143225" y="22614"/>
                  </a:lnTo>
                  <a:lnTo>
                    <a:pt x="143225" y="47741"/>
                  </a:lnTo>
                  <a:lnTo>
                    <a:pt x="47740" y="47741"/>
                  </a:lnTo>
                  <a:lnTo>
                    <a:pt x="47740" y="381934"/>
                  </a:lnTo>
                  <a:lnTo>
                    <a:pt x="143225" y="381934"/>
                  </a:lnTo>
                  <a:lnTo>
                    <a:pt x="143225" y="407062"/>
                  </a:lnTo>
                  <a:lnTo>
                    <a:pt x="142518" y="415896"/>
                  </a:lnTo>
                  <a:lnTo>
                    <a:pt x="137571" y="423080"/>
                  </a:lnTo>
                  <a:lnTo>
                    <a:pt x="129797" y="427910"/>
                  </a:lnTo>
                  <a:lnTo>
                    <a:pt x="120610" y="429676"/>
                  </a:lnTo>
                  <a:close/>
                </a:path>
                <a:path w="143509" h="429894">
                  <a:moveTo>
                    <a:pt x="143225" y="381934"/>
                  </a:moveTo>
                  <a:lnTo>
                    <a:pt x="95483" y="381934"/>
                  </a:lnTo>
                  <a:lnTo>
                    <a:pt x="95483" y="47741"/>
                  </a:lnTo>
                  <a:lnTo>
                    <a:pt x="143225" y="47741"/>
                  </a:lnTo>
                  <a:lnTo>
                    <a:pt x="143225" y="381934"/>
                  </a:lnTo>
                  <a:close/>
                </a:path>
              </a:pathLst>
            </a:custGeom>
            <a:solidFill>
              <a:srgbClr val="FFFFFF"/>
            </a:solidFill>
          </p:spPr>
          <p:txBody>
            <a:bodyPr wrap="square" lIns="0" tIns="0" rIns="0" bIns="0" rtlCol="0"/>
            <a:lstStyle/>
            <a:p>
              <a:endParaRPr/>
            </a:p>
          </p:txBody>
        </p:sp>
        <p:pic>
          <p:nvPicPr>
            <p:cNvPr id="11" name="object 11"/>
            <p:cNvPicPr/>
            <p:nvPr/>
          </p:nvPicPr>
          <p:blipFill>
            <a:blip r:embed="rId2" cstate="print"/>
            <a:stretch>
              <a:fillRect/>
            </a:stretch>
          </p:blipFill>
          <p:spPr>
            <a:xfrm>
              <a:off x="13703109" y="1660496"/>
              <a:ext cx="143225" cy="143225"/>
            </a:xfrm>
            <a:prstGeom prst="rect">
              <a:avLst/>
            </a:prstGeom>
          </p:spPr>
        </p:pic>
        <p:sp>
          <p:nvSpPr>
            <p:cNvPr id="12" name="object 12"/>
            <p:cNvSpPr/>
            <p:nvPr/>
          </p:nvSpPr>
          <p:spPr>
            <a:xfrm>
              <a:off x="13582498" y="1562505"/>
              <a:ext cx="819150" cy="819150"/>
            </a:xfrm>
            <a:custGeom>
              <a:avLst/>
              <a:gdLst/>
              <a:ahLst/>
              <a:cxnLst/>
              <a:rect l="l" t="t" r="r" b="b"/>
              <a:pathLst>
                <a:path w="819150" h="819150">
                  <a:moveTo>
                    <a:pt x="696023" y="439724"/>
                  </a:moveTo>
                  <a:lnTo>
                    <a:pt x="690168" y="397535"/>
                  </a:lnTo>
                  <a:lnTo>
                    <a:pt x="673354" y="359676"/>
                  </a:lnTo>
                  <a:lnTo>
                    <a:pt x="653910" y="336702"/>
                  </a:lnTo>
                  <a:lnTo>
                    <a:pt x="648284" y="330060"/>
                  </a:lnTo>
                  <a:lnTo>
                    <a:pt x="648284" y="439724"/>
                  </a:lnTo>
                  <a:lnTo>
                    <a:pt x="648284" y="673417"/>
                  </a:lnTo>
                  <a:lnTo>
                    <a:pt x="600532" y="673417"/>
                  </a:lnTo>
                  <a:lnTo>
                    <a:pt x="600532" y="482447"/>
                  </a:lnTo>
                  <a:lnTo>
                    <a:pt x="593039" y="445262"/>
                  </a:lnTo>
                  <a:lnTo>
                    <a:pt x="585914" y="434708"/>
                  </a:lnTo>
                  <a:lnTo>
                    <a:pt x="572579" y="414909"/>
                  </a:lnTo>
                  <a:lnTo>
                    <a:pt x="542226" y="394462"/>
                  </a:lnTo>
                  <a:lnTo>
                    <a:pt x="505053" y="386956"/>
                  </a:lnTo>
                  <a:lnTo>
                    <a:pt x="467868" y="394462"/>
                  </a:lnTo>
                  <a:lnTo>
                    <a:pt x="437527" y="414909"/>
                  </a:lnTo>
                  <a:lnTo>
                    <a:pt x="417068" y="445262"/>
                  </a:lnTo>
                  <a:lnTo>
                    <a:pt x="409575" y="482447"/>
                  </a:lnTo>
                  <a:lnTo>
                    <a:pt x="409575" y="673417"/>
                  </a:lnTo>
                  <a:lnTo>
                    <a:pt x="359308" y="673417"/>
                  </a:lnTo>
                  <a:lnTo>
                    <a:pt x="359308" y="339217"/>
                  </a:lnTo>
                  <a:lnTo>
                    <a:pt x="409575" y="339217"/>
                  </a:lnTo>
                  <a:lnTo>
                    <a:pt x="409575" y="361835"/>
                  </a:lnTo>
                  <a:lnTo>
                    <a:pt x="410514" y="368896"/>
                  </a:lnTo>
                  <a:lnTo>
                    <a:pt x="413334" y="375031"/>
                  </a:lnTo>
                  <a:lnTo>
                    <a:pt x="418045" y="380212"/>
                  </a:lnTo>
                  <a:lnTo>
                    <a:pt x="424649" y="384441"/>
                  </a:lnTo>
                  <a:lnTo>
                    <a:pt x="427151" y="384441"/>
                  </a:lnTo>
                  <a:lnTo>
                    <a:pt x="429666" y="386956"/>
                  </a:lnTo>
                  <a:lnTo>
                    <a:pt x="437210" y="386956"/>
                  </a:lnTo>
                  <a:lnTo>
                    <a:pt x="444741" y="384441"/>
                  </a:lnTo>
                  <a:lnTo>
                    <a:pt x="449770" y="379425"/>
                  </a:lnTo>
                  <a:lnTo>
                    <a:pt x="459828" y="366864"/>
                  </a:lnTo>
                  <a:lnTo>
                    <a:pt x="476631" y="353669"/>
                  </a:lnTo>
                  <a:lnTo>
                    <a:pt x="496252" y="344246"/>
                  </a:lnTo>
                  <a:lnTo>
                    <a:pt x="515378" y="339217"/>
                  </a:lnTo>
                  <a:lnTo>
                    <a:pt x="517779" y="338594"/>
                  </a:lnTo>
                  <a:lnTo>
                    <a:pt x="540232" y="336702"/>
                  </a:lnTo>
                  <a:lnTo>
                    <a:pt x="552792" y="336702"/>
                  </a:lnTo>
                  <a:lnTo>
                    <a:pt x="597395" y="352806"/>
                  </a:lnTo>
                  <a:lnTo>
                    <a:pt x="642315" y="406361"/>
                  </a:lnTo>
                  <a:lnTo>
                    <a:pt x="648284" y="439724"/>
                  </a:lnTo>
                  <a:lnTo>
                    <a:pt x="648284" y="330060"/>
                  </a:lnTo>
                  <a:lnTo>
                    <a:pt x="646633" y="328104"/>
                  </a:lnTo>
                  <a:lnTo>
                    <a:pt x="621525" y="311581"/>
                  </a:lnTo>
                  <a:lnTo>
                    <a:pt x="611111" y="304723"/>
                  </a:lnTo>
                  <a:lnTo>
                    <a:pt x="567880" y="291477"/>
                  </a:lnTo>
                  <a:lnTo>
                    <a:pt x="540232" y="288963"/>
                  </a:lnTo>
                  <a:lnTo>
                    <a:pt x="517728" y="290372"/>
                  </a:lnTo>
                  <a:lnTo>
                    <a:pt x="495947" y="294614"/>
                  </a:lnTo>
                  <a:lnTo>
                    <a:pt x="475564" y="301688"/>
                  </a:lnTo>
                  <a:lnTo>
                    <a:pt x="457314" y="311581"/>
                  </a:lnTo>
                  <a:lnTo>
                    <a:pt x="454088" y="303136"/>
                  </a:lnTo>
                  <a:lnTo>
                    <a:pt x="448513" y="296811"/>
                  </a:lnTo>
                  <a:lnTo>
                    <a:pt x="441058" y="292849"/>
                  </a:lnTo>
                  <a:lnTo>
                    <a:pt x="432181" y="291477"/>
                  </a:lnTo>
                  <a:lnTo>
                    <a:pt x="336702" y="291477"/>
                  </a:lnTo>
                  <a:lnTo>
                    <a:pt x="327469" y="293243"/>
                  </a:lnTo>
                  <a:lnTo>
                    <a:pt x="319430" y="298069"/>
                  </a:lnTo>
                  <a:lnTo>
                    <a:pt x="313728" y="305257"/>
                  </a:lnTo>
                  <a:lnTo>
                    <a:pt x="311569" y="314096"/>
                  </a:lnTo>
                  <a:lnTo>
                    <a:pt x="311569" y="698538"/>
                  </a:lnTo>
                  <a:lnTo>
                    <a:pt x="313385" y="707720"/>
                  </a:lnTo>
                  <a:lnTo>
                    <a:pt x="318477" y="715505"/>
                  </a:lnTo>
                  <a:lnTo>
                    <a:pt x="326415" y="720445"/>
                  </a:lnTo>
                  <a:lnTo>
                    <a:pt x="336702" y="721156"/>
                  </a:lnTo>
                  <a:lnTo>
                    <a:pt x="432181" y="721156"/>
                  </a:lnTo>
                  <a:lnTo>
                    <a:pt x="441413" y="719391"/>
                  </a:lnTo>
                  <a:lnTo>
                    <a:pt x="449453" y="714552"/>
                  </a:lnTo>
                  <a:lnTo>
                    <a:pt x="455155" y="707377"/>
                  </a:lnTo>
                  <a:lnTo>
                    <a:pt x="457314" y="698538"/>
                  </a:lnTo>
                  <a:lnTo>
                    <a:pt x="457314" y="673417"/>
                  </a:lnTo>
                  <a:lnTo>
                    <a:pt x="457314" y="482447"/>
                  </a:lnTo>
                  <a:lnTo>
                    <a:pt x="461238" y="463321"/>
                  </a:lnTo>
                  <a:lnTo>
                    <a:pt x="471754" y="448208"/>
                  </a:lnTo>
                  <a:lnTo>
                    <a:pt x="486994" y="438277"/>
                  </a:lnTo>
                  <a:lnTo>
                    <a:pt x="505053" y="434708"/>
                  </a:lnTo>
                  <a:lnTo>
                    <a:pt x="524179" y="438632"/>
                  </a:lnTo>
                  <a:lnTo>
                    <a:pt x="539292" y="449148"/>
                  </a:lnTo>
                  <a:lnTo>
                    <a:pt x="549224" y="464388"/>
                  </a:lnTo>
                  <a:lnTo>
                    <a:pt x="552792" y="482447"/>
                  </a:lnTo>
                  <a:lnTo>
                    <a:pt x="552792" y="698538"/>
                  </a:lnTo>
                  <a:lnTo>
                    <a:pt x="554558" y="707720"/>
                  </a:lnTo>
                  <a:lnTo>
                    <a:pt x="559396" y="715505"/>
                  </a:lnTo>
                  <a:lnTo>
                    <a:pt x="566572" y="720445"/>
                  </a:lnTo>
                  <a:lnTo>
                    <a:pt x="575411" y="721156"/>
                  </a:lnTo>
                  <a:lnTo>
                    <a:pt x="673404" y="721156"/>
                  </a:lnTo>
                  <a:lnTo>
                    <a:pt x="682599" y="719391"/>
                  </a:lnTo>
                  <a:lnTo>
                    <a:pt x="690372" y="714552"/>
                  </a:lnTo>
                  <a:lnTo>
                    <a:pt x="695312" y="707377"/>
                  </a:lnTo>
                  <a:lnTo>
                    <a:pt x="696023" y="698538"/>
                  </a:lnTo>
                  <a:lnTo>
                    <a:pt x="696023" y="673417"/>
                  </a:lnTo>
                  <a:lnTo>
                    <a:pt x="696023" y="439724"/>
                  </a:lnTo>
                  <a:close/>
                </a:path>
                <a:path w="819150" h="819150">
                  <a:moveTo>
                    <a:pt x="819150" y="123126"/>
                  </a:moveTo>
                  <a:lnTo>
                    <a:pt x="809447" y="76682"/>
                  </a:lnTo>
                  <a:lnTo>
                    <a:pt x="789673" y="47739"/>
                  </a:lnTo>
                  <a:lnTo>
                    <a:pt x="783018" y="38011"/>
                  </a:lnTo>
                  <a:lnTo>
                    <a:pt x="768896" y="28308"/>
                  </a:lnTo>
                  <a:lnTo>
                    <a:pt x="768896" y="123126"/>
                  </a:lnTo>
                  <a:lnTo>
                    <a:pt x="768896" y="698538"/>
                  </a:lnTo>
                  <a:lnTo>
                    <a:pt x="763155" y="726884"/>
                  </a:lnTo>
                  <a:lnTo>
                    <a:pt x="747534" y="750049"/>
                  </a:lnTo>
                  <a:lnTo>
                    <a:pt x="724369" y="765670"/>
                  </a:lnTo>
                  <a:lnTo>
                    <a:pt x="696023" y="771410"/>
                  </a:lnTo>
                  <a:lnTo>
                    <a:pt x="120599" y="771410"/>
                  </a:lnTo>
                  <a:lnTo>
                    <a:pt x="92252" y="765670"/>
                  </a:lnTo>
                  <a:lnTo>
                    <a:pt x="69100" y="750049"/>
                  </a:lnTo>
                  <a:lnTo>
                    <a:pt x="53467" y="726884"/>
                  </a:lnTo>
                  <a:lnTo>
                    <a:pt x="47739" y="698538"/>
                  </a:lnTo>
                  <a:lnTo>
                    <a:pt x="47739" y="123126"/>
                  </a:lnTo>
                  <a:lnTo>
                    <a:pt x="53467" y="94742"/>
                  </a:lnTo>
                  <a:lnTo>
                    <a:pt x="69088" y="71297"/>
                  </a:lnTo>
                  <a:lnTo>
                    <a:pt x="92252" y="54927"/>
                  </a:lnTo>
                  <a:lnTo>
                    <a:pt x="120599" y="47739"/>
                  </a:lnTo>
                  <a:lnTo>
                    <a:pt x="696023" y="47739"/>
                  </a:lnTo>
                  <a:lnTo>
                    <a:pt x="724369" y="53517"/>
                  </a:lnTo>
                  <a:lnTo>
                    <a:pt x="747534" y="69418"/>
                  </a:lnTo>
                  <a:lnTo>
                    <a:pt x="763155" y="93319"/>
                  </a:lnTo>
                  <a:lnTo>
                    <a:pt x="768896" y="123126"/>
                  </a:lnTo>
                  <a:lnTo>
                    <a:pt x="768896" y="28308"/>
                  </a:lnTo>
                  <a:lnTo>
                    <a:pt x="743877" y="11112"/>
                  </a:lnTo>
                  <a:lnTo>
                    <a:pt x="696023" y="0"/>
                  </a:lnTo>
                  <a:lnTo>
                    <a:pt x="120599" y="0"/>
                  </a:lnTo>
                  <a:lnTo>
                    <a:pt x="74193" y="9702"/>
                  </a:lnTo>
                  <a:lnTo>
                    <a:pt x="35801" y="36118"/>
                  </a:lnTo>
                  <a:lnTo>
                    <a:pt x="9652" y="75260"/>
                  </a:lnTo>
                  <a:lnTo>
                    <a:pt x="0" y="123126"/>
                  </a:lnTo>
                  <a:lnTo>
                    <a:pt x="0" y="698538"/>
                  </a:lnTo>
                  <a:lnTo>
                    <a:pt x="9652" y="744943"/>
                  </a:lnTo>
                  <a:lnTo>
                    <a:pt x="35801" y="783348"/>
                  </a:lnTo>
                  <a:lnTo>
                    <a:pt x="74193" y="809498"/>
                  </a:lnTo>
                  <a:lnTo>
                    <a:pt x="120599" y="819150"/>
                  </a:lnTo>
                  <a:lnTo>
                    <a:pt x="696023" y="819150"/>
                  </a:lnTo>
                  <a:lnTo>
                    <a:pt x="742467" y="809498"/>
                  </a:lnTo>
                  <a:lnTo>
                    <a:pt x="781138" y="783348"/>
                  </a:lnTo>
                  <a:lnTo>
                    <a:pt x="789495" y="771410"/>
                  </a:lnTo>
                  <a:lnTo>
                    <a:pt x="808037" y="744943"/>
                  </a:lnTo>
                  <a:lnTo>
                    <a:pt x="819150" y="698538"/>
                  </a:lnTo>
                  <a:lnTo>
                    <a:pt x="819150" y="123126"/>
                  </a:lnTo>
                  <a:close/>
                </a:path>
              </a:pathLst>
            </a:custGeom>
            <a:solidFill>
              <a:srgbClr val="FFFFFF"/>
            </a:solidFill>
          </p:spPr>
          <p:txBody>
            <a:bodyPr wrap="square" lIns="0" tIns="0" rIns="0" bIns="0" rtlCol="0"/>
            <a:lstStyle/>
            <a:p>
              <a:endParaRPr/>
            </a:p>
          </p:txBody>
        </p:sp>
        <p:sp>
          <p:nvSpPr>
            <p:cNvPr id="13" name="object 13"/>
            <p:cNvSpPr/>
            <p:nvPr/>
          </p:nvSpPr>
          <p:spPr>
            <a:xfrm>
              <a:off x="11125001" y="1084999"/>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sp>
          <p:nvSpPr>
            <p:cNvPr id="14" name="object 14"/>
            <p:cNvSpPr/>
            <p:nvPr/>
          </p:nvSpPr>
          <p:spPr>
            <a:xfrm>
              <a:off x="11604993" y="1562505"/>
              <a:ext cx="819150" cy="819150"/>
            </a:xfrm>
            <a:custGeom>
              <a:avLst/>
              <a:gdLst/>
              <a:ahLst/>
              <a:cxnLst/>
              <a:rect l="l" t="t" r="r" b="b"/>
              <a:pathLst>
                <a:path w="819150" h="819150">
                  <a:moveTo>
                    <a:pt x="577926" y="409536"/>
                  </a:moveTo>
                  <a:lnTo>
                    <a:pt x="571919" y="364782"/>
                  </a:lnTo>
                  <a:lnTo>
                    <a:pt x="554939" y="324573"/>
                  </a:lnTo>
                  <a:lnTo>
                    <a:pt x="530186" y="292544"/>
                  </a:lnTo>
                  <a:lnTo>
                    <a:pt x="530186" y="409536"/>
                  </a:lnTo>
                  <a:lnTo>
                    <a:pt x="520877" y="455930"/>
                  </a:lnTo>
                  <a:lnTo>
                    <a:pt x="495325" y="494334"/>
                  </a:lnTo>
                  <a:lnTo>
                    <a:pt x="457047" y="520471"/>
                  </a:lnTo>
                  <a:lnTo>
                    <a:pt x="409575" y="530136"/>
                  </a:lnTo>
                  <a:lnTo>
                    <a:pt x="363169" y="520827"/>
                  </a:lnTo>
                  <a:lnTo>
                    <a:pt x="324777" y="495274"/>
                  </a:lnTo>
                  <a:lnTo>
                    <a:pt x="298627" y="456996"/>
                  </a:lnTo>
                  <a:lnTo>
                    <a:pt x="288963" y="409536"/>
                  </a:lnTo>
                  <a:lnTo>
                    <a:pt x="298272" y="363169"/>
                  </a:lnTo>
                  <a:lnTo>
                    <a:pt x="323824" y="325056"/>
                  </a:lnTo>
                  <a:lnTo>
                    <a:pt x="362102" y="299656"/>
                  </a:lnTo>
                  <a:lnTo>
                    <a:pt x="409575" y="291452"/>
                  </a:lnTo>
                  <a:lnTo>
                    <a:pt x="455980" y="300710"/>
                  </a:lnTo>
                  <a:lnTo>
                    <a:pt x="494385" y="325996"/>
                  </a:lnTo>
                  <a:lnTo>
                    <a:pt x="520522" y="363524"/>
                  </a:lnTo>
                  <a:lnTo>
                    <a:pt x="530186" y="409536"/>
                  </a:lnTo>
                  <a:lnTo>
                    <a:pt x="530186" y="292544"/>
                  </a:lnTo>
                  <a:lnTo>
                    <a:pt x="494538" y="264185"/>
                  </a:lnTo>
                  <a:lnTo>
                    <a:pt x="454329" y="247205"/>
                  </a:lnTo>
                  <a:lnTo>
                    <a:pt x="409575" y="241198"/>
                  </a:lnTo>
                  <a:lnTo>
                    <a:pt x="364820" y="247205"/>
                  </a:lnTo>
                  <a:lnTo>
                    <a:pt x="324612" y="264185"/>
                  </a:lnTo>
                  <a:lnTo>
                    <a:pt x="290537" y="290499"/>
                  </a:lnTo>
                  <a:lnTo>
                    <a:pt x="264210" y="324573"/>
                  </a:lnTo>
                  <a:lnTo>
                    <a:pt x="247230" y="364782"/>
                  </a:lnTo>
                  <a:lnTo>
                    <a:pt x="241223" y="409536"/>
                  </a:lnTo>
                  <a:lnTo>
                    <a:pt x="247230" y="454279"/>
                  </a:lnTo>
                  <a:lnTo>
                    <a:pt x="264210" y="494487"/>
                  </a:lnTo>
                  <a:lnTo>
                    <a:pt x="290537" y="528561"/>
                  </a:lnTo>
                  <a:lnTo>
                    <a:pt x="324612" y="554888"/>
                  </a:lnTo>
                  <a:lnTo>
                    <a:pt x="364820" y="571855"/>
                  </a:lnTo>
                  <a:lnTo>
                    <a:pt x="409575" y="577875"/>
                  </a:lnTo>
                  <a:lnTo>
                    <a:pt x="454329" y="571855"/>
                  </a:lnTo>
                  <a:lnTo>
                    <a:pt x="494538" y="554888"/>
                  </a:lnTo>
                  <a:lnTo>
                    <a:pt x="526580" y="530136"/>
                  </a:lnTo>
                  <a:lnTo>
                    <a:pt x="554939" y="494487"/>
                  </a:lnTo>
                  <a:lnTo>
                    <a:pt x="571919" y="454279"/>
                  </a:lnTo>
                  <a:lnTo>
                    <a:pt x="577926" y="409536"/>
                  </a:lnTo>
                  <a:close/>
                </a:path>
                <a:path w="819150" h="819150">
                  <a:moveTo>
                    <a:pt x="723671" y="218579"/>
                  </a:moveTo>
                  <a:lnTo>
                    <a:pt x="713968" y="172186"/>
                  </a:lnTo>
                  <a:lnTo>
                    <a:pt x="695756" y="145719"/>
                  </a:lnTo>
                  <a:lnTo>
                    <a:pt x="687552" y="133794"/>
                  </a:lnTo>
                  <a:lnTo>
                    <a:pt x="673417" y="124358"/>
                  </a:lnTo>
                  <a:lnTo>
                    <a:pt x="673417" y="218579"/>
                  </a:lnTo>
                  <a:lnTo>
                    <a:pt x="673417" y="602996"/>
                  </a:lnTo>
                  <a:lnTo>
                    <a:pt x="667677" y="631342"/>
                  </a:lnTo>
                  <a:lnTo>
                    <a:pt x="652056" y="654494"/>
                  </a:lnTo>
                  <a:lnTo>
                    <a:pt x="628891" y="670128"/>
                  </a:lnTo>
                  <a:lnTo>
                    <a:pt x="600544" y="675855"/>
                  </a:lnTo>
                  <a:lnTo>
                    <a:pt x="216090" y="675855"/>
                  </a:lnTo>
                  <a:lnTo>
                    <a:pt x="187744" y="670128"/>
                  </a:lnTo>
                  <a:lnTo>
                    <a:pt x="164579" y="654494"/>
                  </a:lnTo>
                  <a:lnTo>
                    <a:pt x="148958" y="631342"/>
                  </a:lnTo>
                  <a:lnTo>
                    <a:pt x="143230" y="602996"/>
                  </a:lnTo>
                  <a:lnTo>
                    <a:pt x="143230" y="218579"/>
                  </a:lnTo>
                  <a:lnTo>
                    <a:pt x="148958" y="190246"/>
                  </a:lnTo>
                  <a:lnTo>
                    <a:pt x="164579" y="167081"/>
                  </a:lnTo>
                  <a:lnTo>
                    <a:pt x="187744" y="151460"/>
                  </a:lnTo>
                  <a:lnTo>
                    <a:pt x="216090" y="145719"/>
                  </a:lnTo>
                  <a:lnTo>
                    <a:pt x="600544" y="145719"/>
                  </a:lnTo>
                  <a:lnTo>
                    <a:pt x="628891" y="151460"/>
                  </a:lnTo>
                  <a:lnTo>
                    <a:pt x="652056" y="167081"/>
                  </a:lnTo>
                  <a:lnTo>
                    <a:pt x="667677" y="190246"/>
                  </a:lnTo>
                  <a:lnTo>
                    <a:pt x="673417" y="218579"/>
                  </a:lnTo>
                  <a:lnTo>
                    <a:pt x="673417" y="124358"/>
                  </a:lnTo>
                  <a:lnTo>
                    <a:pt x="648398" y="107645"/>
                  </a:lnTo>
                  <a:lnTo>
                    <a:pt x="600544" y="97980"/>
                  </a:lnTo>
                  <a:lnTo>
                    <a:pt x="216090" y="97980"/>
                  </a:lnTo>
                  <a:lnTo>
                    <a:pt x="169684" y="107645"/>
                  </a:lnTo>
                  <a:lnTo>
                    <a:pt x="131292" y="133794"/>
                  </a:lnTo>
                  <a:lnTo>
                    <a:pt x="105143" y="172186"/>
                  </a:lnTo>
                  <a:lnTo>
                    <a:pt x="95478" y="218579"/>
                  </a:lnTo>
                  <a:lnTo>
                    <a:pt x="95478" y="602996"/>
                  </a:lnTo>
                  <a:lnTo>
                    <a:pt x="105143" y="649401"/>
                  </a:lnTo>
                  <a:lnTo>
                    <a:pt x="131292" y="687793"/>
                  </a:lnTo>
                  <a:lnTo>
                    <a:pt x="169684" y="713930"/>
                  </a:lnTo>
                  <a:lnTo>
                    <a:pt x="216090" y="723595"/>
                  </a:lnTo>
                  <a:lnTo>
                    <a:pt x="600544" y="723595"/>
                  </a:lnTo>
                  <a:lnTo>
                    <a:pt x="646988" y="713930"/>
                  </a:lnTo>
                  <a:lnTo>
                    <a:pt x="685660" y="687793"/>
                  </a:lnTo>
                  <a:lnTo>
                    <a:pt x="694016" y="675855"/>
                  </a:lnTo>
                  <a:lnTo>
                    <a:pt x="712558" y="649401"/>
                  </a:lnTo>
                  <a:lnTo>
                    <a:pt x="723671" y="602996"/>
                  </a:lnTo>
                  <a:lnTo>
                    <a:pt x="723671" y="218579"/>
                  </a:lnTo>
                  <a:close/>
                </a:path>
                <a:path w="819150" h="819150">
                  <a:moveTo>
                    <a:pt x="819150" y="120599"/>
                  </a:moveTo>
                  <a:lnTo>
                    <a:pt x="809840" y="74193"/>
                  </a:lnTo>
                  <a:lnTo>
                    <a:pt x="792226" y="47739"/>
                  </a:lnTo>
                  <a:lnTo>
                    <a:pt x="784288" y="35801"/>
                  </a:lnTo>
                  <a:lnTo>
                    <a:pt x="771410" y="27012"/>
                  </a:lnTo>
                  <a:lnTo>
                    <a:pt x="771410" y="120599"/>
                  </a:lnTo>
                  <a:lnTo>
                    <a:pt x="771410" y="700976"/>
                  </a:lnTo>
                  <a:lnTo>
                    <a:pt x="765670" y="729284"/>
                  </a:lnTo>
                  <a:lnTo>
                    <a:pt x="750049" y="752170"/>
                  </a:lnTo>
                  <a:lnTo>
                    <a:pt x="726884" y="767054"/>
                  </a:lnTo>
                  <a:lnTo>
                    <a:pt x="698538" y="771334"/>
                  </a:lnTo>
                  <a:lnTo>
                    <a:pt x="120611" y="771334"/>
                  </a:lnTo>
                  <a:lnTo>
                    <a:pt x="92265" y="765632"/>
                  </a:lnTo>
                  <a:lnTo>
                    <a:pt x="69100" y="750290"/>
                  </a:lnTo>
                  <a:lnTo>
                    <a:pt x="53479" y="727875"/>
                  </a:lnTo>
                  <a:lnTo>
                    <a:pt x="47739" y="700976"/>
                  </a:lnTo>
                  <a:lnTo>
                    <a:pt x="47739" y="120599"/>
                  </a:lnTo>
                  <a:lnTo>
                    <a:pt x="53479" y="92252"/>
                  </a:lnTo>
                  <a:lnTo>
                    <a:pt x="69100" y="69088"/>
                  </a:lnTo>
                  <a:lnTo>
                    <a:pt x="92265" y="53467"/>
                  </a:lnTo>
                  <a:lnTo>
                    <a:pt x="120611" y="47739"/>
                  </a:lnTo>
                  <a:lnTo>
                    <a:pt x="698538" y="47739"/>
                  </a:lnTo>
                  <a:lnTo>
                    <a:pt x="726884" y="53467"/>
                  </a:lnTo>
                  <a:lnTo>
                    <a:pt x="750049" y="69088"/>
                  </a:lnTo>
                  <a:lnTo>
                    <a:pt x="765670" y="92252"/>
                  </a:lnTo>
                  <a:lnTo>
                    <a:pt x="771410" y="120599"/>
                  </a:lnTo>
                  <a:lnTo>
                    <a:pt x="771410" y="27012"/>
                  </a:lnTo>
                  <a:lnTo>
                    <a:pt x="746010" y="9652"/>
                  </a:lnTo>
                  <a:lnTo>
                    <a:pt x="698538" y="0"/>
                  </a:lnTo>
                  <a:lnTo>
                    <a:pt x="120611" y="0"/>
                  </a:lnTo>
                  <a:lnTo>
                    <a:pt x="74206" y="9309"/>
                  </a:lnTo>
                  <a:lnTo>
                    <a:pt x="35801" y="34861"/>
                  </a:lnTo>
                  <a:lnTo>
                    <a:pt x="9664" y="73139"/>
                  </a:lnTo>
                  <a:lnTo>
                    <a:pt x="0" y="120599"/>
                  </a:lnTo>
                  <a:lnTo>
                    <a:pt x="0" y="700976"/>
                  </a:lnTo>
                  <a:lnTo>
                    <a:pt x="9309" y="747344"/>
                  </a:lnTo>
                  <a:lnTo>
                    <a:pt x="34861" y="785469"/>
                  </a:lnTo>
                  <a:lnTo>
                    <a:pt x="73139" y="810856"/>
                  </a:lnTo>
                  <a:lnTo>
                    <a:pt x="120611" y="819073"/>
                  </a:lnTo>
                  <a:lnTo>
                    <a:pt x="698538" y="819073"/>
                  </a:lnTo>
                  <a:lnTo>
                    <a:pt x="744943" y="809802"/>
                  </a:lnTo>
                  <a:lnTo>
                    <a:pt x="783348" y="784517"/>
                  </a:lnTo>
                  <a:lnTo>
                    <a:pt x="792530" y="771334"/>
                  </a:lnTo>
                  <a:lnTo>
                    <a:pt x="809498" y="746988"/>
                  </a:lnTo>
                  <a:lnTo>
                    <a:pt x="819150" y="700976"/>
                  </a:lnTo>
                  <a:lnTo>
                    <a:pt x="819150" y="120599"/>
                  </a:lnTo>
                  <a:close/>
                </a:path>
              </a:pathLst>
            </a:custGeom>
            <a:solidFill>
              <a:srgbClr val="FFFFFF"/>
            </a:solidFill>
          </p:spPr>
          <p:txBody>
            <a:bodyPr wrap="square" lIns="0" tIns="0" rIns="0" bIns="0" rtlCol="0"/>
            <a:lstStyle/>
            <a:p>
              <a:endParaRPr/>
            </a:p>
          </p:txBody>
        </p:sp>
        <p:pic>
          <p:nvPicPr>
            <p:cNvPr id="15" name="object 15"/>
            <p:cNvPicPr/>
            <p:nvPr/>
          </p:nvPicPr>
          <p:blipFill>
            <a:blip r:embed="rId3" cstate="print"/>
            <a:stretch>
              <a:fillRect/>
            </a:stretch>
          </p:blipFill>
          <p:spPr>
            <a:xfrm>
              <a:off x="12135186" y="1755960"/>
              <a:ext cx="95483" cy="97986"/>
            </a:xfrm>
            <a:prstGeom prst="rect">
              <a:avLst/>
            </a:prstGeom>
          </p:spPr>
        </p:pic>
      </p:grpSp>
      <p:sp>
        <p:nvSpPr>
          <p:cNvPr id="16" name="object 16"/>
          <p:cNvSpPr txBox="1">
            <a:spLocks noGrp="1"/>
          </p:cNvSpPr>
          <p:nvPr>
            <p:ph type="title"/>
          </p:nvPr>
        </p:nvSpPr>
        <p:spPr>
          <a:xfrm>
            <a:off x="2918460" y="2361094"/>
            <a:ext cx="4250690" cy="1419860"/>
          </a:xfrm>
          <a:prstGeom prst="rect">
            <a:avLst/>
          </a:prstGeom>
        </p:spPr>
        <p:txBody>
          <a:bodyPr vert="horz" wrap="square" lIns="0" tIns="12700" rIns="0" bIns="0" rtlCol="0">
            <a:spAutoFit/>
          </a:bodyPr>
          <a:lstStyle/>
          <a:p>
            <a:pPr marL="12700">
              <a:lnSpc>
                <a:spcPct val="100000"/>
              </a:lnSpc>
              <a:spcBef>
                <a:spcPts val="100"/>
              </a:spcBef>
            </a:pPr>
            <a:r>
              <a:rPr sz="9150" spc="1160" dirty="0">
                <a:latin typeface="SimSun"/>
                <a:cs typeface="SimSun"/>
              </a:rPr>
              <a:t>T</a:t>
            </a:r>
            <a:r>
              <a:rPr sz="9150" spc="675" dirty="0">
                <a:latin typeface="SimSun"/>
                <a:cs typeface="SimSun"/>
              </a:rPr>
              <a:t>h</a:t>
            </a:r>
            <a:r>
              <a:rPr sz="9150" spc="140" dirty="0">
                <a:latin typeface="SimSun"/>
                <a:cs typeface="SimSun"/>
              </a:rPr>
              <a:t>a</a:t>
            </a:r>
            <a:r>
              <a:rPr sz="9150" spc="710" dirty="0">
                <a:latin typeface="SimSun"/>
                <a:cs typeface="SimSun"/>
              </a:rPr>
              <a:t>nk</a:t>
            </a:r>
            <a:r>
              <a:rPr sz="9150" spc="-645" dirty="0">
                <a:latin typeface="SimSun"/>
                <a:cs typeface="SimSun"/>
              </a:rPr>
              <a:t>s</a:t>
            </a:r>
            <a:r>
              <a:rPr sz="9150" spc="-1530" dirty="0">
                <a:latin typeface="SimSun"/>
                <a:cs typeface="SimSun"/>
              </a:rPr>
              <a:t>!</a:t>
            </a:r>
            <a:endParaRPr sz="9150" dirty="0">
              <a:latin typeface="SimSun"/>
              <a:cs typeface="SimSun"/>
            </a:endParaRPr>
          </a:p>
        </p:txBody>
      </p:sp>
      <p:sp>
        <p:nvSpPr>
          <p:cNvPr id="17" name="object 17"/>
          <p:cNvSpPr txBox="1"/>
          <p:nvPr/>
        </p:nvSpPr>
        <p:spPr>
          <a:xfrm>
            <a:off x="1835150" y="4713409"/>
            <a:ext cx="6481697" cy="3067506"/>
          </a:xfrm>
          <a:prstGeom prst="rect">
            <a:avLst/>
          </a:prstGeom>
        </p:spPr>
        <p:txBody>
          <a:bodyPr vert="horz" wrap="square" lIns="0" tIns="142240" rIns="0" bIns="0" rtlCol="0">
            <a:spAutoFit/>
          </a:bodyPr>
          <a:lstStyle/>
          <a:p>
            <a:pPr marL="12700" marR="5080" algn="ctr">
              <a:lnSpc>
                <a:spcPts val="5100"/>
              </a:lnSpc>
              <a:spcBef>
                <a:spcPts val="1120"/>
              </a:spcBef>
            </a:pPr>
            <a:r>
              <a:rPr sz="5100" spc="750" dirty="0">
                <a:solidFill>
                  <a:srgbClr val="FFFFFF"/>
                </a:solidFill>
                <a:latin typeface="SimSun"/>
                <a:cs typeface="SimSun"/>
              </a:rPr>
              <a:t>D</a:t>
            </a:r>
            <a:r>
              <a:rPr sz="5100" spc="225" dirty="0">
                <a:solidFill>
                  <a:srgbClr val="FFFFFF"/>
                </a:solidFill>
                <a:latin typeface="SimSun"/>
                <a:cs typeface="SimSun"/>
              </a:rPr>
              <a:t>o</a:t>
            </a:r>
            <a:r>
              <a:rPr sz="5100" spc="-1440" dirty="0">
                <a:solidFill>
                  <a:srgbClr val="FFFFFF"/>
                </a:solidFill>
                <a:latin typeface="SimSun"/>
                <a:cs typeface="SimSun"/>
              </a:rPr>
              <a:t> </a:t>
            </a:r>
            <a:r>
              <a:rPr sz="5100" spc="45" dirty="0">
                <a:solidFill>
                  <a:srgbClr val="FFFFFF"/>
                </a:solidFill>
                <a:latin typeface="SimSun"/>
                <a:cs typeface="SimSun"/>
              </a:rPr>
              <a:t>y</a:t>
            </a:r>
            <a:r>
              <a:rPr sz="5100" spc="200" dirty="0">
                <a:solidFill>
                  <a:srgbClr val="FFFFFF"/>
                </a:solidFill>
                <a:latin typeface="SimSun"/>
                <a:cs typeface="SimSun"/>
              </a:rPr>
              <a:t>o</a:t>
            </a:r>
            <a:r>
              <a:rPr sz="5100" spc="340" dirty="0">
                <a:solidFill>
                  <a:srgbClr val="FFFFFF"/>
                </a:solidFill>
                <a:latin typeface="SimSun"/>
                <a:cs typeface="SimSun"/>
              </a:rPr>
              <a:t>u</a:t>
            </a:r>
            <a:r>
              <a:rPr sz="5100" spc="-1440" dirty="0">
                <a:solidFill>
                  <a:srgbClr val="FFFFFF"/>
                </a:solidFill>
                <a:latin typeface="SimSun"/>
                <a:cs typeface="SimSun"/>
              </a:rPr>
              <a:t> </a:t>
            </a:r>
            <a:r>
              <a:rPr sz="5100" spc="370" dirty="0">
                <a:solidFill>
                  <a:srgbClr val="FFFFFF"/>
                </a:solidFill>
                <a:latin typeface="SimSun"/>
                <a:cs typeface="SimSun"/>
              </a:rPr>
              <a:t>h</a:t>
            </a:r>
            <a:r>
              <a:rPr sz="5100" spc="-15" dirty="0">
                <a:solidFill>
                  <a:srgbClr val="FFFFFF"/>
                </a:solidFill>
                <a:latin typeface="SimSun"/>
                <a:cs typeface="SimSun"/>
              </a:rPr>
              <a:t>a</a:t>
            </a:r>
            <a:r>
              <a:rPr sz="5100" spc="15" dirty="0">
                <a:solidFill>
                  <a:srgbClr val="FFFFFF"/>
                </a:solidFill>
                <a:latin typeface="SimSun"/>
                <a:cs typeface="SimSun"/>
              </a:rPr>
              <a:t>v</a:t>
            </a:r>
            <a:r>
              <a:rPr sz="5100" spc="35" dirty="0">
                <a:solidFill>
                  <a:srgbClr val="FFFFFF"/>
                </a:solidFill>
                <a:latin typeface="SimSun"/>
                <a:cs typeface="SimSun"/>
              </a:rPr>
              <a:t>e</a:t>
            </a:r>
            <a:r>
              <a:rPr sz="5100" spc="-1440" dirty="0">
                <a:solidFill>
                  <a:srgbClr val="FFFFFF"/>
                </a:solidFill>
                <a:latin typeface="SimSun"/>
                <a:cs typeface="SimSun"/>
              </a:rPr>
              <a:t> </a:t>
            </a:r>
            <a:r>
              <a:rPr sz="5100" spc="75" dirty="0">
                <a:solidFill>
                  <a:srgbClr val="FFFFFF"/>
                </a:solidFill>
                <a:latin typeface="SimSun"/>
                <a:cs typeface="SimSun"/>
              </a:rPr>
              <a:t>a</a:t>
            </a:r>
            <a:r>
              <a:rPr sz="5100" spc="240" dirty="0">
                <a:solidFill>
                  <a:srgbClr val="FFFFFF"/>
                </a:solidFill>
                <a:latin typeface="SimSun"/>
                <a:cs typeface="SimSun"/>
              </a:rPr>
              <a:t>n</a:t>
            </a:r>
            <a:r>
              <a:rPr sz="5100" spc="180" dirty="0">
                <a:solidFill>
                  <a:srgbClr val="FFFFFF"/>
                </a:solidFill>
                <a:latin typeface="SimSun"/>
                <a:cs typeface="SimSun"/>
              </a:rPr>
              <a:t>y  </a:t>
            </a:r>
            <a:r>
              <a:rPr sz="5100" spc="-125" dirty="0">
                <a:solidFill>
                  <a:srgbClr val="FFFFFF"/>
                </a:solidFill>
                <a:latin typeface="SimSun"/>
                <a:cs typeface="SimSun"/>
              </a:rPr>
              <a:t>questions?</a:t>
            </a:r>
            <a:endParaRPr sz="5100" dirty="0">
              <a:latin typeface="SimSun"/>
              <a:cs typeface="SimSun"/>
            </a:endParaRPr>
          </a:p>
          <a:p>
            <a:pPr algn="ctr">
              <a:lnSpc>
                <a:spcPts val="3365"/>
              </a:lnSpc>
              <a:spcBef>
                <a:spcPts val="2655"/>
              </a:spcBef>
            </a:pPr>
            <a:r>
              <a:rPr lang="en-IN" sz="3050" spc="-75" dirty="0">
                <a:solidFill>
                  <a:srgbClr val="FFFFFF"/>
                </a:solidFill>
                <a:latin typeface="Trebuchet MS"/>
                <a:cs typeface="Trebuchet MS"/>
                <a:hlinkClick r:id="rId4"/>
              </a:rPr>
              <a:t>mittald77@gmail</a:t>
            </a:r>
            <a:r>
              <a:rPr sz="3050" spc="-75" dirty="0">
                <a:solidFill>
                  <a:srgbClr val="FFFFFF"/>
                </a:solidFill>
                <a:latin typeface="Trebuchet MS"/>
                <a:cs typeface="Trebuchet MS"/>
                <a:hlinkClick r:id="rId4"/>
              </a:rPr>
              <a:t>.com</a:t>
            </a:r>
            <a:endParaRPr sz="3050" dirty="0">
              <a:latin typeface="Trebuchet MS"/>
              <a:cs typeface="Trebuchet MS"/>
            </a:endParaRPr>
          </a:p>
          <a:p>
            <a:pPr algn="ctr">
              <a:lnSpc>
                <a:spcPts val="3075"/>
              </a:lnSpc>
            </a:pPr>
            <a:endParaRPr sz="3050" dirty="0">
              <a:latin typeface="Trebuchet MS"/>
              <a:cs typeface="Trebuchet MS"/>
            </a:endParaRPr>
          </a:p>
          <a:p>
            <a:pPr algn="ctr">
              <a:lnSpc>
                <a:spcPts val="3365"/>
              </a:lnSpc>
            </a:pPr>
            <a:r>
              <a:rPr lang="en-IN" sz="3050" dirty="0">
                <a:solidFill>
                  <a:schemeClr val="bg1"/>
                </a:solidFill>
                <a:latin typeface="Trebuchet MS"/>
                <a:cs typeface="Trebuchet MS"/>
                <a:hlinkClick r:id="rId5"/>
              </a:rPr>
              <a:t>https://github.com/DhruvMittal2001</a:t>
            </a:r>
            <a:endParaRPr sz="3050" dirty="0">
              <a:solidFill>
                <a:schemeClr val="bg1"/>
              </a:solidFill>
              <a:latin typeface="Trebuchet MS"/>
              <a:cs typeface="Trebuchet MS"/>
            </a:endParaRPr>
          </a:p>
        </p:txBody>
      </p:sp>
      <p:sp>
        <p:nvSpPr>
          <p:cNvPr id="18" name="object 18"/>
          <p:cNvSpPr/>
          <p:nvPr/>
        </p:nvSpPr>
        <p:spPr>
          <a:xfrm>
            <a:off x="2063750" y="4498135"/>
            <a:ext cx="6029325" cy="95250"/>
          </a:xfrm>
          <a:custGeom>
            <a:avLst/>
            <a:gdLst/>
            <a:ahLst/>
            <a:cxnLst/>
            <a:rect l="l" t="t" r="r" b="b"/>
            <a:pathLst>
              <a:path w="6029325" h="95250">
                <a:moveTo>
                  <a:pt x="6029324" y="95249"/>
                </a:moveTo>
                <a:lnTo>
                  <a:pt x="0" y="95249"/>
                </a:lnTo>
                <a:lnTo>
                  <a:pt x="0" y="0"/>
                </a:lnTo>
                <a:lnTo>
                  <a:pt x="6029324" y="0"/>
                </a:lnTo>
                <a:lnTo>
                  <a:pt x="602932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4"/>
                </a:moveTo>
                <a:lnTo>
                  <a:pt x="0" y="1841654"/>
                </a:lnTo>
                <a:lnTo>
                  <a:pt x="0" y="19849"/>
                </a:lnTo>
                <a:lnTo>
                  <a:pt x="19849" y="0"/>
                </a:lnTo>
                <a:lnTo>
                  <a:pt x="1634970" y="0"/>
                </a:lnTo>
                <a:lnTo>
                  <a:pt x="2565721" y="930750"/>
                </a:lnTo>
                <a:lnTo>
                  <a:pt x="827410" y="2669064"/>
                </a:lnTo>
                <a:close/>
              </a:path>
            </a:pathLst>
          </a:custGeom>
          <a:solidFill>
            <a:srgbClr val="484B67"/>
          </a:solidFill>
        </p:spPr>
        <p:txBody>
          <a:bodyPr wrap="square" lIns="0" tIns="0" rIns="0" bIns="0" rtlCol="0"/>
          <a:lstStyle/>
          <a:p>
            <a:endParaRPr/>
          </a:p>
        </p:txBody>
      </p:sp>
      <p:grpSp>
        <p:nvGrpSpPr>
          <p:cNvPr id="3" name="object 3"/>
          <p:cNvGrpSpPr/>
          <p:nvPr/>
        </p:nvGrpSpPr>
        <p:grpSpPr>
          <a:xfrm>
            <a:off x="0" y="0"/>
            <a:ext cx="7548245" cy="10287000"/>
            <a:chOff x="0" y="0"/>
            <a:chExt cx="7548245" cy="10287000"/>
          </a:xfrm>
        </p:grpSpPr>
        <p:sp>
          <p:nvSpPr>
            <p:cNvPr id="4" name="object 4"/>
            <p:cNvSpPr/>
            <p:nvPr/>
          </p:nvSpPr>
          <p:spPr>
            <a:xfrm>
              <a:off x="989096" y="6364933"/>
              <a:ext cx="6448425" cy="3922395"/>
            </a:xfrm>
            <a:custGeom>
              <a:avLst/>
              <a:gdLst/>
              <a:ahLst/>
              <a:cxnLst/>
              <a:rect l="l" t="t" r="r" b="b"/>
              <a:pathLst>
                <a:path w="6448425" h="3922395">
                  <a:moveTo>
                    <a:pt x="5750841" y="3922066"/>
                  </a:moveTo>
                  <a:lnTo>
                    <a:pt x="698124" y="3922066"/>
                  </a:lnTo>
                  <a:lnTo>
                    <a:pt x="0" y="3224212"/>
                  </a:lnTo>
                  <a:lnTo>
                    <a:pt x="3225461" y="0"/>
                  </a:lnTo>
                  <a:lnTo>
                    <a:pt x="6448424" y="3224212"/>
                  </a:lnTo>
                  <a:lnTo>
                    <a:pt x="5750841" y="3922066"/>
                  </a:lnTo>
                  <a:close/>
                </a:path>
              </a:pathLst>
            </a:custGeom>
            <a:solidFill>
              <a:srgbClr val="484B67"/>
            </a:solidFill>
          </p:spPr>
          <p:txBody>
            <a:bodyPr wrap="square" lIns="0" tIns="0" rIns="0" bIns="0" rtlCol="0"/>
            <a:lstStyle/>
            <a:p>
              <a:endParaRPr dirty="0"/>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9"/>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5" y="0"/>
              <a:ext cx="6372126" cy="6049465"/>
            </a:xfrm>
            <a:prstGeom prst="rect">
              <a:avLst/>
            </a:prstGeom>
          </p:spPr>
        </p:pic>
      </p:grpSp>
      <p:sp>
        <p:nvSpPr>
          <p:cNvPr id="7" name="object 7"/>
          <p:cNvSpPr txBox="1">
            <a:spLocks noGrp="1"/>
          </p:cNvSpPr>
          <p:nvPr>
            <p:ph type="title"/>
          </p:nvPr>
        </p:nvSpPr>
        <p:spPr>
          <a:xfrm>
            <a:off x="8615449" y="1883762"/>
            <a:ext cx="3330575" cy="751488"/>
          </a:xfrm>
          <a:prstGeom prst="rect">
            <a:avLst/>
          </a:prstGeom>
        </p:spPr>
        <p:txBody>
          <a:bodyPr vert="horz" wrap="square" lIns="0" tIns="12700" rIns="0" bIns="0" rtlCol="0">
            <a:spAutoFit/>
          </a:bodyPr>
          <a:lstStyle/>
          <a:p>
            <a:pPr marL="12700">
              <a:lnSpc>
                <a:spcPct val="100000"/>
              </a:lnSpc>
              <a:spcBef>
                <a:spcPts val="100"/>
              </a:spcBef>
            </a:pPr>
            <a:r>
              <a:rPr sz="4800" spc="-160" dirty="0">
                <a:latin typeface="Rockwell" panose="02060603020205020403" pitchFamily="18" charset="0"/>
                <a:cs typeface="Aldhabi" panose="020F0502020204030204" pitchFamily="2" charset="-78"/>
              </a:rPr>
              <a:t>Introduction</a:t>
            </a:r>
            <a:endParaRPr spc="-160" dirty="0">
              <a:latin typeface="Rockwell" panose="02060603020205020403" pitchFamily="18" charset="0"/>
              <a:cs typeface="Aldhabi" panose="020F0502020204030204" pitchFamily="2" charset="-78"/>
            </a:endParaRPr>
          </a:p>
        </p:txBody>
      </p:sp>
      <p:sp>
        <p:nvSpPr>
          <p:cNvPr id="8" name="object 8"/>
          <p:cNvSpPr txBox="1"/>
          <p:nvPr/>
        </p:nvSpPr>
        <p:spPr>
          <a:xfrm>
            <a:off x="8615449" y="3321050"/>
            <a:ext cx="6532880" cy="5197257"/>
          </a:xfrm>
          <a:prstGeom prst="rect">
            <a:avLst/>
          </a:prstGeom>
        </p:spPr>
        <p:txBody>
          <a:bodyPr vert="horz" wrap="square" lIns="0" tIns="11430" rIns="0" bIns="0" rtlCol="0">
            <a:spAutoFit/>
          </a:bodyPr>
          <a:lstStyle/>
          <a:p>
            <a:pPr marL="12700" marR="5080">
              <a:lnSpc>
                <a:spcPct val="100899"/>
              </a:lnSpc>
              <a:spcBef>
                <a:spcPts val="90"/>
              </a:spcBef>
            </a:pPr>
            <a:r>
              <a:rPr lang="en-US" sz="3050" dirty="0">
                <a:solidFill>
                  <a:schemeClr val="bg1"/>
                </a:solidFill>
                <a:latin typeface="Trebuchet MS"/>
                <a:cs typeface="Trebuchet MS"/>
              </a:rPr>
              <a:t>Step into the electrifying world of Street Fighter, a dynamic 2-D game brought to life through the power of Java. This project blends the magic of Java's core functionalities with the thrill of action-packed gameplay, offering an engaging platform for beginners to master OOP, GUI design, and game development. Get ready to unleash your inner programmer and fighter!</a:t>
            </a:r>
            <a:endParaRPr sz="3050" dirty="0">
              <a:solidFill>
                <a:schemeClr val="bg1"/>
              </a:solidFill>
              <a:latin typeface="Trebuchet MS"/>
              <a:cs typeface="Trebuchet MS"/>
            </a:endParaRPr>
          </a:p>
        </p:txBody>
      </p:sp>
      <p:sp>
        <p:nvSpPr>
          <p:cNvPr id="9" name="object 9"/>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4"/>
                </a:moveTo>
                <a:lnTo>
                  <a:pt x="0" y="1841654"/>
                </a:lnTo>
                <a:lnTo>
                  <a:pt x="0" y="19849"/>
                </a:lnTo>
                <a:lnTo>
                  <a:pt x="19849" y="0"/>
                </a:lnTo>
                <a:lnTo>
                  <a:pt x="1634970" y="0"/>
                </a:lnTo>
                <a:lnTo>
                  <a:pt x="2565721" y="930750"/>
                </a:lnTo>
                <a:lnTo>
                  <a:pt x="827410" y="2669064"/>
                </a:lnTo>
                <a:close/>
              </a:path>
            </a:pathLst>
          </a:custGeom>
          <a:solidFill>
            <a:srgbClr val="484B67"/>
          </a:solidFill>
        </p:spPr>
        <p:txBody>
          <a:bodyPr wrap="square" lIns="0" tIns="0" rIns="0" bIns="0" rtlCol="0"/>
          <a:lstStyle/>
          <a:p>
            <a:endParaRPr/>
          </a:p>
        </p:txBody>
      </p:sp>
      <p:sp>
        <p:nvSpPr>
          <p:cNvPr id="7" name="object 7"/>
          <p:cNvSpPr txBox="1">
            <a:spLocks noGrp="1"/>
          </p:cNvSpPr>
          <p:nvPr>
            <p:ph type="title"/>
          </p:nvPr>
        </p:nvSpPr>
        <p:spPr>
          <a:xfrm>
            <a:off x="8615449" y="1372392"/>
            <a:ext cx="9069301" cy="1443985"/>
          </a:xfrm>
          <a:prstGeom prst="rect">
            <a:avLst/>
          </a:prstGeom>
        </p:spPr>
        <p:txBody>
          <a:bodyPr vert="horz" wrap="square" lIns="0" tIns="12700" rIns="0" bIns="0" rtlCol="0">
            <a:spAutoFit/>
          </a:bodyPr>
          <a:lstStyle/>
          <a:p>
            <a:pPr marL="12700">
              <a:lnSpc>
                <a:spcPct val="100000"/>
              </a:lnSpc>
              <a:spcBef>
                <a:spcPts val="100"/>
              </a:spcBef>
            </a:pPr>
            <a:r>
              <a:rPr lang="en-IN" spc="550" dirty="0">
                <a:latin typeface="Rockwell" panose="02060603020205020403" pitchFamily="18" charset="0"/>
                <a:cs typeface="SimSun"/>
              </a:rPr>
              <a:t>Understanding:</a:t>
            </a:r>
            <a:br>
              <a:rPr lang="en-IN" spc="550" dirty="0">
                <a:latin typeface="Rockwell" panose="02060603020205020403" pitchFamily="18" charset="0"/>
                <a:cs typeface="SimSun"/>
              </a:rPr>
            </a:br>
            <a:r>
              <a:rPr lang="en-IN" spc="550" dirty="0">
                <a:latin typeface="Rockwell" panose="02060603020205020403" pitchFamily="18" charset="0"/>
                <a:cs typeface="SimSun"/>
              </a:rPr>
              <a:t>Street Fighter Game</a:t>
            </a:r>
            <a:endParaRPr spc="-275" dirty="0">
              <a:latin typeface="Rockwell" panose="02060603020205020403" pitchFamily="18" charset="0"/>
              <a:cs typeface="SimSun"/>
            </a:endParaRPr>
          </a:p>
        </p:txBody>
      </p:sp>
      <p:sp>
        <p:nvSpPr>
          <p:cNvPr id="8" name="object 8"/>
          <p:cNvSpPr txBox="1"/>
          <p:nvPr/>
        </p:nvSpPr>
        <p:spPr>
          <a:xfrm>
            <a:off x="8620349" y="3309827"/>
            <a:ext cx="6901815" cy="5180330"/>
          </a:xfrm>
          <a:prstGeom prst="rect">
            <a:avLst/>
          </a:prstGeom>
        </p:spPr>
        <p:txBody>
          <a:bodyPr vert="horz" wrap="square" lIns="0" tIns="12065" rIns="0" bIns="0" rtlCol="0">
            <a:spAutoFit/>
          </a:bodyPr>
          <a:lstStyle/>
          <a:p>
            <a:pPr marL="12700" marR="5080">
              <a:lnSpc>
                <a:spcPct val="100800"/>
              </a:lnSpc>
              <a:spcBef>
                <a:spcPts val="95"/>
              </a:spcBef>
            </a:pPr>
            <a:r>
              <a:rPr sz="3050" spc="40" dirty="0">
                <a:solidFill>
                  <a:srgbClr val="FFFFFF"/>
                </a:solidFill>
                <a:latin typeface="Trebuchet MS"/>
                <a:cs typeface="Trebuchet MS"/>
              </a:rPr>
              <a:t>B</a:t>
            </a:r>
            <a:r>
              <a:rPr sz="3050" spc="-110" dirty="0">
                <a:solidFill>
                  <a:srgbClr val="FFFFFF"/>
                </a:solidFill>
                <a:latin typeface="Trebuchet MS"/>
                <a:cs typeface="Trebuchet MS"/>
              </a:rPr>
              <a:t>e</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35" dirty="0">
                <a:solidFill>
                  <a:srgbClr val="FFFFFF"/>
                </a:solidFill>
                <a:latin typeface="Trebuchet MS"/>
                <a:cs typeface="Trebuchet MS"/>
              </a:rPr>
              <a:t>w</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215" dirty="0">
                <a:solidFill>
                  <a:srgbClr val="FFFFFF"/>
                </a:solidFill>
                <a:latin typeface="Trebuchet MS"/>
                <a:cs typeface="Trebuchet MS"/>
              </a:rPr>
              <a:t>l</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80" dirty="0">
                <a:solidFill>
                  <a:srgbClr val="FFFFFF"/>
                </a:solidFill>
                <a:latin typeface="Trebuchet MS"/>
                <a:cs typeface="Trebuchet MS"/>
              </a:rPr>
              <a:t>J</a:t>
            </a:r>
            <a:r>
              <a:rPr sz="3050" spc="-80" dirty="0">
                <a:solidFill>
                  <a:srgbClr val="FFFFFF"/>
                </a:solidFill>
                <a:latin typeface="Trebuchet MS"/>
                <a:cs typeface="Trebuchet MS"/>
              </a:rPr>
              <a:t>a</a:t>
            </a:r>
            <a:r>
              <a:rPr sz="3050" spc="-15" dirty="0">
                <a:solidFill>
                  <a:srgbClr val="FFFFFF"/>
                </a:solidFill>
                <a:latin typeface="Trebuchet MS"/>
                <a:cs typeface="Trebuchet MS"/>
              </a:rPr>
              <a:t>v</a:t>
            </a:r>
            <a:r>
              <a:rPr sz="3050" spc="-45" dirty="0">
                <a:solidFill>
                  <a:srgbClr val="FFFFFF"/>
                </a:solidFill>
                <a:latin typeface="Trebuchet MS"/>
                <a:cs typeface="Trebuchet MS"/>
              </a:rPr>
              <a:t>a  </a:t>
            </a:r>
            <a:r>
              <a:rPr sz="3050" spc="-25" dirty="0">
                <a:solidFill>
                  <a:srgbClr val="FFFFFF"/>
                </a:solidFill>
                <a:latin typeface="Trebuchet MS"/>
                <a:cs typeface="Trebuchet MS"/>
              </a:rPr>
              <a:t>programming </a:t>
            </a:r>
            <a:r>
              <a:rPr sz="3050" spc="-110" dirty="0">
                <a:solidFill>
                  <a:srgbClr val="FFFFFF"/>
                </a:solidFill>
                <a:latin typeface="Trebuchet MS"/>
                <a:cs typeface="Trebuchet MS"/>
              </a:rPr>
              <a:t>techniques, </a:t>
            </a:r>
            <a:r>
              <a:rPr sz="3050" spc="-50" dirty="0">
                <a:solidFill>
                  <a:srgbClr val="FFFFFF"/>
                </a:solidFill>
                <a:latin typeface="Trebuchet MS"/>
                <a:cs typeface="Trebuchet MS"/>
              </a:rPr>
              <a:t>let's have </a:t>
            </a:r>
            <a:r>
              <a:rPr sz="3050" spc="-65" dirty="0">
                <a:solidFill>
                  <a:srgbClr val="FFFFFF"/>
                </a:solidFill>
                <a:latin typeface="Trebuchet MS"/>
                <a:cs typeface="Trebuchet MS"/>
              </a:rPr>
              <a:t>a </a:t>
            </a:r>
            <a:r>
              <a:rPr sz="3050" spc="-60" dirty="0">
                <a:solidFill>
                  <a:srgbClr val="FFFFFF"/>
                </a:solidFill>
                <a:latin typeface="Trebuchet MS"/>
                <a:cs typeface="Trebuchet MS"/>
              </a:rPr>
              <a:t> </a:t>
            </a:r>
            <a:r>
              <a:rPr sz="3050" spc="-45" dirty="0">
                <a:solidFill>
                  <a:srgbClr val="FFFFFF"/>
                </a:solidFill>
                <a:latin typeface="Trebuchet MS"/>
                <a:cs typeface="Trebuchet MS"/>
              </a:rPr>
              <a:t>b</a:t>
            </a:r>
            <a:r>
              <a:rPr sz="3050" spc="-150" dirty="0">
                <a:solidFill>
                  <a:srgbClr val="FFFFFF"/>
                </a:solidFill>
                <a:latin typeface="Trebuchet MS"/>
                <a:cs typeface="Trebuchet MS"/>
              </a:rPr>
              <a:t>r</a:t>
            </a:r>
            <a:r>
              <a:rPr sz="3050" spc="-185" dirty="0">
                <a:solidFill>
                  <a:srgbClr val="FFFFFF"/>
                </a:solidFill>
                <a:latin typeface="Trebuchet MS"/>
                <a:cs typeface="Trebuchet MS"/>
              </a:rPr>
              <a:t>i</a:t>
            </a:r>
            <a:r>
              <a:rPr sz="3050" spc="-110" dirty="0">
                <a:solidFill>
                  <a:srgbClr val="FFFFFF"/>
                </a:solidFill>
                <a:latin typeface="Trebuchet MS"/>
                <a:cs typeface="Trebuchet MS"/>
              </a:rPr>
              <a:t>e</a:t>
            </a:r>
            <a:r>
              <a:rPr sz="3050" spc="-85" dirty="0">
                <a:solidFill>
                  <a:srgbClr val="FFFFFF"/>
                </a:solidFill>
                <a:latin typeface="Trebuchet MS"/>
                <a:cs typeface="Trebuchet MS"/>
              </a:rPr>
              <a:t>f</a:t>
            </a:r>
            <a:r>
              <a:rPr sz="3050" spc="-215" dirty="0">
                <a:solidFill>
                  <a:srgbClr val="FFFFFF"/>
                </a:solidFill>
                <a:latin typeface="Trebuchet MS"/>
                <a:cs typeface="Trebuchet MS"/>
              </a:rPr>
              <a:t> </a:t>
            </a:r>
            <a:r>
              <a:rPr sz="3050" spc="110" dirty="0">
                <a:solidFill>
                  <a:srgbClr val="FFFFFF"/>
                </a:solidFill>
                <a:latin typeface="Trebuchet MS"/>
                <a:cs typeface="Trebuchet MS"/>
              </a:rPr>
              <a:t>o</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5" dirty="0">
                <a:solidFill>
                  <a:srgbClr val="FFFFFF"/>
                </a:solidFill>
                <a:latin typeface="Trebuchet MS"/>
                <a:cs typeface="Trebuchet MS"/>
              </a:rPr>
              <a:t>v</a:t>
            </a:r>
            <a:r>
              <a:rPr sz="3050" spc="-185" dirty="0">
                <a:solidFill>
                  <a:srgbClr val="FFFFFF"/>
                </a:solidFill>
                <a:latin typeface="Trebuchet MS"/>
                <a:cs typeface="Trebuchet MS"/>
              </a:rPr>
              <a:t>i</a:t>
            </a:r>
            <a:r>
              <a:rPr sz="3050" spc="-110" dirty="0">
                <a:solidFill>
                  <a:srgbClr val="FFFFFF"/>
                </a:solidFill>
                <a:latin typeface="Trebuchet MS"/>
                <a:cs typeface="Trebuchet MS"/>
              </a:rPr>
              <a:t>e</a:t>
            </a:r>
            <a:r>
              <a:rPr sz="3050" spc="35" dirty="0">
                <a:solidFill>
                  <a:srgbClr val="FFFFFF"/>
                </a:solidFill>
                <a:latin typeface="Trebuchet MS"/>
                <a:cs typeface="Trebuchet MS"/>
              </a:rPr>
              <a:t>w</a:t>
            </a:r>
            <a:r>
              <a:rPr sz="3050" spc="-215" dirty="0">
                <a:solidFill>
                  <a:srgbClr val="FFFFFF"/>
                </a:solidFill>
                <a:latin typeface="Trebuchet MS"/>
                <a:cs typeface="Trebuchet MS"/>
              </a:rPr>
              <a:t> </a:t>
            </a:r>
            <a:r>
              <a:rPr sz="3050" spc="105" dirty="0">
                <a:solidFill>
                  <a:srgbClr val="FFFFFF"/>
                </a:solidFill>
                <a:latin typeface="Trebuchet MS"/>
                <a:cs typeface="Trebuchet MS"/>
              </a:rPr>
              <a:t>o</a:t>
            </a:r>
            <a:r>
              <a:rPr sz="3050" spc="-85" dirty="0">
                <a:solidFill>
                  <a:srgbClr val="FFFFFF"/>
                </a:solidFill>
                <a:latin typeface="Trebuchet MS"/>
                <a:cs typeface="Trebuchet MS"/>
              </a:rPr>
              <a:t>f</a:t>
            </a:r>
            <a:r>
              <a:rPr sz="3050" spc="-215" dirty="0">
                <a:solidFill>
                  <a:srgbClr val="FFFFFF"/>
                </a:solidFill>
                <a:latin typeface="Trebuchet MS"/>
                <a:cs typeface="Trebuchet MS"/>
              </a:rPr>
              <a:t> </a:t>
            </a:r>
            <a:r>
              <a:rPr sz="3050" spc="100" dirty="0">
                <a:solidFill>
                  <a:srgbClr val="FFFFFF"/>
                </a:solidFill>
                <a:latin typeface="Trebuchet MS"/>
                <a:cs typeface="Trebuchet MS"/>
              </a:rPr>
              <a:t>S</a:t>
            </a:r>
            <a:r>
              <a:rPr sz="3050" spc="-90" dirty="0">
                <a:solidFill>
                  <a:srgbClr val="FFFFFF"/>
                </a:solidFill>
                <a:latin typeface="Trebuchet MS"/>
                <a:cs typeface="Trebuchet MS"/>
              </a:rPr>
              <a:t>t</a:t>
            </a:r>
            <a:r>
              <a:rPr sz="3050" spc="-200" dirty="0">
                <a:solidFill>
                  <a:srgbClr val="FFFFFF"/>
                </a:solidFill>
                <a:latin typeface="Trebuchet MS"/>
                <a:cs typeface="Trebuchet MS"/>
              </a:rPr>
              <a:t>r</a:t>
            </a:r>
            <a:r>
              <a:rPr sz="3050" spc="-110" dirty="0">
                <a:solidFill>
                  <a:srgbClr val="FFFFFF"/>
                </a:solidFill>
                <a:latin typeface="Trebuchet MS"/>
                <a:cs typeface="Trebuchet MS"/>
              </a:rPr>
              <a:t>ee</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60" dirty="0">
                <a:solidFill>
                  <a:srgbClr val="FFFFFF"/>
                </a:solidFill>
                <a:latin typeface="Trebuchet MS"/>
                <a:cs typeface="Trebuchet MS"/>
              </a:rPr>
              <a:t>F</a:t>
            </a:r>
            <a:r>
              <a:rPr sz="3050" spc="-185" dirty="0">
                <a:solidFill>
                  <a:srgbClr val="FFFFFF"/>
                </a:solidFill>
                <a:latin typeface="Trebuchet MS"/>
                <a:cs typeface="Trebuchet MS"/>
              </a:rPr>
              <a:t>i</a:t>
            </a:r>
            <a:r>
              <a:rPr sz="3050" spc="120" dirty="0">
                <a:solidFill>
                  <a:srgbClr val="FFFFFF"/>
                </a:solidFill>
                <a:latin typeface="Trebuchet MS"/>
                <a:cs typeface="Trebuchet MS"/>
              </a:rPr>
              <a:t>g</a:t>
            </a:r>
            <a:r>
              <a:rPr sz="3050" spc="10" dirty="0">
                <a:solidFill>
                  <a:srgbClr val="FFFFFF"/>
                </a:solidFill>
                <a:latin typeface="Trebuchet MS"/>
                <a:cs typeface="Trebuchet MS"/>
              </a:rPr>
              <a:t>h</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270" dirty="0">
                <a:solidFill>
                  <a:srgbClr val="FFFFFF"/>
                </a:solidFill>
                <a:latin typeface="Trebuchet MS"/>
                <a:cs typeface="Trebuchet MS"/>
              </a:rPr>
              <a:t>r</a:t>
            </a:r>
            <a:r>
              <a:rPr sz="3050" spc="-440" dirty="0">
                <a:solidFill>
                  <a:srgbClr val="FFFFFF"/>
                </a:solidFill>
                <a:latin typeface="Trebuchet MS"/>
                <a:cs typeface="Trebuchet MS"/>
              </a:rPr>
              <a:t>.</a:t>
            </a:r>
            <a:r>
              <a:rPr sz="3050" spc="-215" dirty="0">
                <a:solidFill>
                  <a:srgbClr val="FFFFFF"/>
                </a:solidFill>
                <a:latin typeface="Trebuchet MS"/>
                <a:cs typeface="Trebuchet MS"/>
              </a:rPr>
              <a:t> </a:t>
            </a:r>
            <a:r>
              <a:rPr sz="3050" spc="-50" dirty="0">
                <a:solidFill>
                  <a:srgbClr val="FFFFFF"/>
                </a:solidFill>
                <a:latin typeface="Trebuchet MS"/>
                <a:cs typeface="Trebuchet MS"/>
              </a:rPr>
              <a:t>I</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45" dirty="0">
                <a:solidFill>
                  <a:srgbClr val="FFFFFF"/>
                </a:solidFill>
                <a:latin typeface="Trebuchet MS"/>
                <a:cs typeface="Trebuchet MS"/>
              </a:rPr>
              <a:t>a  </a:t>
            </a:r>
            <a:r>
              <a:rPr sz="3050" spc="-215" dirty="0">
                <a:solidFill>
                  <a:srgbClr val="FFFFFF"/>
                </a:solidFill>
                <a:latin typeface="Trebuchet MS"/>
                <a:cs typeface="Trebuchet MS"/>
              </a:rPr>
              <a:t>l</a:t>
            </a:r>
            <a:r>
              <a:rPr sz="3050" spc="-110" dirty="0">
                <a:solidFill>
                  <a:srgbClr val="FFFFFF"/>
                </a:solidFill>
                <a:latin typeface="Trebuchet MS"/>
                <a:cs typeface="Trebuchet MS"/>
              </a:rPr>
              <a:t>e</a:t>
            </a:r>
            <a:r>
              <a:rPr sz="3050" spc="120" dirty="0">
                <a:solidFill>
                  <a:srgbClr val="FFFFFF"/>
                </a:solidFill>
                <a:latin typeface="Trebuchet MS"/>
                <a:cs typeface="Trebuchet MS"/>
              </a:rPr>
              <a:t>g</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65" dirty="0">
                <a:solidFill>
                  <a:srgbClr val="FFFFFF"/>
                </a:solidFill>
                <a:latin typeface="Trebuchet MS"/>
                <a:cs typeface="Trebuchet MS"/>
              </a:rPr>
              <a:t>a</a:t>
            </a:r>
            <a:r>
              <a:rPr sz="3050" spc="-150" dirty="0">
                <a:solidFill>
                  <a:srgbClr val="FFFFFF"/>
                </a:solidFill>
                <a:latin typeface="Trebuchet MS"/>
                <a:cs typeface="Trebuchet MS"/>
              </a:rPr>
              <a:t>r</a:t>
            </a:r>
            <a:r>
              <a:rPr sz="3050" spc="20" dirty="0">
                <a:solidFill>
                  <a:srgbClr val="FFFFFF"/>
                </a:solidFill>
                <a:latin typeface="Trebuchet MS"/>
                <a:cs typeface="Trebuchet MS"/>
              </a:rPr>
              <a:t>y</a:t>
            </a:r>
            <a:r>
              <a:rPr sz="3050" spc="-215" dirty="0">
                <a:solidFill>
                  <a:srgbClr val="FFFFFF"/>
                </a:solidFill>
                <a:latin typeface="Trebuchet MS"/>
                <a:cs typeface="Trebuchet MS"/>
              </a:rPr>
              <a:t> </a:t>
            </a:r>
            <a:r>
              <a:rPr sz="3050" spc="75" dirty="0">
                <a:solidFill>
                  <a:srgbClr val="FFFFFF"/>
                </a:solidFill>
                <a:latin typeface="Trebuchet MS"/>
                <a:cs typeface="Trebuchet MS"/>
              </a:rPr>
              <a:t>ﬁ</a:t>
            </a:r>
            <a:r>
              <a:rPr sz="3050" spc="120" dirty="0">
                <a:solidFill>
                  <a:srgbClr val="FFFFFF"/>
                </a:solidFill>
                <a:latin typeface="Trebuchet MS"/>
                <a:cs typeface="Trebuchet MS"/>
              </a:rPr>
              <a:t>g</a:t>
            </a:r>
            <a:r>
              <a:rPr sz="3050" spc="10" dirty="0">
                <a:solidFill>
                  <a:srgbClr val="FFFFFF"/>
                </a:solidFill>
                <a:latin typeface="Trebuchet MS"/>
                <a:cs typeface="Trebuchet MS"/>
              </a:rPr>
              <a:t>h</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120" dirty="0">
                <a:solidFill>
                  <a:srgbClr val="FFFFFF"/>
                </a:solidFill>
                <a:latin typeface="Trebuchet MS"/>
                <a:cs typeface="Trebuchet MS"/>
              </a:rPr>
              <a:t>g</a:t>
            </a:r>
            <a:r>
              <a:rPr sz="3050" spc="-65" dirty="0">
                <a:solidFill>
                  <a:srgbClr val="FFFFFF"/>
                </a:solidFill>
                <a:latin typeface="Trebuchet MS"/>
                <a:cs typeface="Trebuchet MS"/>
              </a:rPr>
              <a:t>a</a:t>
            </a:r>
            <a:r>
              <a:rPr sz="3050" spc="10" dirty="0">
                <a:solidFill>
                  <a:srgbClr val="FFFFFF"/>
                </a:solidFill>
                <a:latin typeface="Trebuchet MS"/>
                <a:cs typeface="Trebuchet MS"/>
              </a:rPr>
              <a:t>m</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85" dirty="0">
                <a:solidFill>
                  <a:srgbClr val="FFFFFF"/>
                </a:solidFill>
                <a:latin typeface="Trebuchet MS"/>
                <a:cs typeface="Trebuchet MS"/>
              </a:rPr>
              <a:t>f</a:t>
            </a:r>
            <a:r>
              <a:rPr sz="3050" spc="-175" dirty="0">
                <a:solidFill>
                  <a:srgbClr val="FFFFFF"/>
                </a:solidFill>
                <a:latin typeface="Trebuchet MS"/>
                <a:cs typeface="Trebuchet MS"/>
              </a:rPr>
              <a:t>r</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dirty="0">
                <a:solidFill>
                  <a:srgbClr val="FFFFFF"/>
                </a:solidFill>
                <a:latin typeface="Trebuchet MS"/>
                <a:cs typeface="Trebuchet MS"/>
              </a:rPr>
              <a:t>k</a:t>
            </a:r>
            <a:r>
              <a:rPr sz="3050" spc="15" dirty="0">
                <a:solidFill>
                  <a:srgbClr val="FFFFFF"/>
                </a:solidFill>
                <a:latin typeface="Trebuchet MS"/>
                <a:cs typeface="Trebuchet MS"/>
              </a:rPr>
              <a:t>n</a:t>
            </a:r>
            <a:r>
              <a:rPr sz="3050" spc="125" dirty="0">
                <a:solidFill>
                  <a:srgbClr val="FFFFFF"/>
                </a:solidFill>
                <a:latin typeface="Trebuchet MS"/>
                <a:cs typeface="Trebuchet MS"/>
              </a:rPr>
              <a:t>o</a:t>
            </a:r>
            <a:r>
              <a:rPr sz="3050" spc="35" dirty="0">
                <a:solidFill>
                  <a:srgbClr val="FFFFFF"/>
                </a:solidFill>
                <a:latin typeface="Trebuchet MS"/>
                <a:cs typeface="Trebuchet MS"/>
              </a:rPr>
              <a:t>w</a:t>
            </a:r>
            <a:r>
              <a:rPr sz="3050" spc="10" dirty="0">
                <a:solidFill>
                  <a:srgbClr val="FFFFFF"/>
                </a:solidFill>
                <a:latin typeface="Trebuchet MS"/>
                <a:cs typeface="Trebuchet MS"/>
              </a:rPr>
              <a:t>n  </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5" dirty="0">
                <a:solidFill>
                  <a:srgbClr val="FFFFFF"/>
                </a:solidFill>
                <a:latin typeface="Trebuchet MS"/>
                <a:cs typeface="Trebuchet MS"/>
              </a:rPr>
              <a:t>b</a:t>
            </a:r>
            <a:r>
              <a:rPr sz="3050" spc="-65" dirty="0">
                <a:solidFill>
                  <a:srgbClr val="FFFFFF"/>
                </a:solidFill>
                <a:latin typeface="Trebuchet MS"/>
                <a:cs typeface="Trebuchet MS"/>
              </a:rPr>
              <a:t>a</a:t>
            </a:r>
            <a:r>
              <a:rPr sz="3050" spc="-90" dirty="0">
                <a:solidFill>
                  <a:srgbClr val="FFFFFF"/>
                </a:solidFill>
                <a:latin typeface="Trebuchet MS"/>
                <a:cs typeface="Trebuchet MS"/>
              </a:rPr>
              <a:t>tt</a:t>
            </a:r>
            <a:r>
              <a:rPr sz="3050" spc="-215" dirty="0">
                <a:solidFill>
                  <a:srgbClr val="FFFFFF"/>
                </a:solidFill>
                <a:latin typeface="Trebuchet MS"/>
                <a:cs typeface="Trebuchet MS"/>
              </a:rPr>
              <a:t>l</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85" dirty="0">
                <a:solidFill>
                  <a:srgbClr val="FFFFFF"/>
                </a:solidFill>
                <a:latin typeface="Trebuchet MS"/>
                <a:cs typeface="Trebuchet MS"/>
              </a:rPr>
              <a:t>i</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45" dirty="0">
                <a:solidFill>
                  <a:srgbClr val="FFFFFF"/>
                </a:solidFill>
                <a:latin typeface="Trebuchet MS"/>
                <a:cs typeface="Trebuchet MS"/>
              </a:rPr>
              <a:t>s</a:t>
            </a:r>
            <a:r>
              <a:rPr sz="3050" spc="-80" dirty="0">
                <a:solidFill>
                  <a:srgbClr val="FFFFFF"/>
                </a:solidFill>
                <a:latin typeface="Trebuchet MS"/>
                <a:cs typeface="Trebuchet MS"/>
              </a:rPr>
              <a:t>e  </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65" dirty="0">
                <a:solidFill>
                  <a:srgbClr val="FFFFFF"/>
                </a:solidFill>
                <a:latin typeface="Trebuchet MS"/>
                <a:cs typeface="Trebuchet MS"/>
              </a:rPr>
              <a:t>a</a:t>
            </a:r>
            <a:r>
              <a:rPr sz="3050" spc="-175" dirty="0">
                <a:solidFill>
                  <a:srgbClr val="FFFFFF"/>
                </a:solidFill>
                <a:latin typeface="Trebuchet MS"/>
                <a:cs typeface="Trebuchet MS"/>
              </a:rPr>
              <a:t>r</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45" dirty="0">
                <a:solidFill>
                  <a:srgbClr val="FFFFFF"/>
                </a:solidFill>
                <a:latin typeface="Trebuchet MS"/>
                <a:cs typeface="Trebuchet MS"/>
              </a:rPr>
              <a:t>s</a:t>
            </a:r>
            <a:r>
              <a:rPr sz="3050" spc="-440" dirty="0">
                <a:solidFill>
                  <a:srgbClr val="FFFFFF"/>
                </a:solidFill>
                <a:latin typeface="Trebuchet MS"/>
                <a:cs typeface="Trebuchet MS"/>
              </a:rPr>
              <a:t>.</a:t>
            </a:r>
            <a:r>
              <a:rPr sz="3050" spc="-215" dirty="0">
                <a:solidFill>
                  <a:srgbClr val="FFFFFF"/>
                </a:solidFill>
                <a:latin typeface="Trebuchet MS"/>
                <a:cs typeface="Trebuchet MS"/>
              </a:rPr>
              <a:t> </a:t>
            </a:r>
            <a:r>
              <a:rPr sz="3050" spc="310" dirty="0">
                <a:solidFill>
                  <a:srgbClr val="FFFFFF"/>
                </a:solidFill>
                <a:latin typeface="Trebuchet MS"/>
                <a:cs typeface="Trebuchet MS"/>
              </a:rPr>
              <a:t>W</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50" dirty="0">
                <a:solidFill>
                  <a:srgbClr val="FFFFFF"/>
                </a:solidFill>
                <a:latin typeface="Trebuchet MS"/>
                <a:cs typeface="Trebuchet MS"/>
              </a:rPr>
              <a:t>r</a:t>
            </a:r>
            <a:r>
              <a:rPr sz="3050" spc="-185" dirty="0">
                <a:solidFill>
                  <a:srgbClr val="FFFFFF"/>
                </a:solidFill>
                <a:latin typeface="Trebuchet MS"/>
                <a:cs typeface="Trebuchet MS"/>
              </a:rPr>
              <a:t>i</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215" dirty="0">
                <a:solidFill>
                  <a:srgbClr val="FFFFFF"/>
                </a:solidFill>
                <a:latin typeface="Trebuchet MS"/>
                <a:cs typeface="Trebuchet MS"/>
              </a:rPr>
              <a:t> </a:t>
            </a:r>
            <a:r>
              <a:rPr sz="3050" spc="10" dirty="0">
                <a:solidFill>
                  <a:srgbClr val="FFFFFF"/>
                </a:solidFill>
                <a:latin typeface="Trebuchet MS"/>
                <a:cs typeface="Trebuchet MS"/>
              </a:rPr>
              <a:t>h</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0" dirty="0">
                <a:solidFill>
                  <a:srgbClr val="FFFFFF"/>
                </a:solidFill>
                <a:latin typeface="Trebuchet MS"/>
                <a:cs typeface="Trebuchet MS"/>
              </a:rPr>
              <a:t>y</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35" dirty="0">
                <a:solidFill>
                  <a:srgbClr val="FFFFFF"/>
                </a:solidFill>
                <a:latin typeface="Trebuchet MS"/>
                <a:cs typeface="Trebuchet MS"/>
              </a:rPr>
              <a:t>d  d</a:t>
            </a:r>
            <a:r>
              <a:rPr sz="3050" spc="-110" dirty="0">
                <a:solidFill>
                  <a:srgbClr val="FFFFFF"/>
                </a:solidFill>
                <a:latin typeface="Trebuchet MS"/>
                <a:cs typeface="Trebuchet MS"/>
              </a:rPr>
              <a:t>e</a:t>
            </a:r>
            <a:r>
              <a:rPr sz="3050" spc="-45" dirty="0">
                <a:solidFill>
                  <a:srgbClr val="FFFFFF"/>
                </a:solidFill>
                <a:latin typeface="Trebuchet MS"/>
                <a:cs typeface="Trebuchet MS"/>
              </a:rPr>
              <a:t>d</a:t>
            </a:r>
            <a:r>
              <a:rPr sz="3050" spc="-185" dirty="0">
                <a:solidFill>
                  <a:srgbClr val="FFFFFF"/>
                </a:solidFill>
                <a:latin typeface="Trebuchet MS"/>
                <a:cs typeface="Trebuchet MS"/>
              </a:rPr>
              <a:t>ic</a:t>
            </a:r>
            <a:r>
              <a:rPr sz="3050" spc="-65" dirty="0">
                <a:solidFill>
                  <a:srgbClr val="FFFFFF"/>
                </a:solidFill>
                <a:latin typeface="Trebuchet MS"/>
                <a:cs typeface="Trebuchet MS"/>
              </a:rPr>
              <a:t>a</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105" dirty="0">
                <a:solidFill>
                  <a:srgbClr val="FFFFFF"/>
                </a:solidFill>
                <a:latin typeface="Trebuchet MS"/>
                <a:cs typeface="Trebuchet MS"/>
              </a:rPr>
              <a:t>f</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45" dirty="0">
                <a:solidFill>
                  <a:srgbClr val="FFFFFF"/>
                </a:solidFill>
                <a:latin typeface="Trebuchet MS"/>
                <a:cs typeface="Trebuchet MS"/>
              </a:rPr>
              <a:t>b</a:t>
            </a:r>
            <a:r>
              <a:rPr sz="3050" spc="-65" dirty="0">
                <a:solidFill>
                  <a:srgbClr val="FFFFFF"/>
                </a:solidFill>
                <a:latin typeface="Trebuchet MS"/>
                <a:cs typeface="Trebuchet MS"/>
              </a:rPr>
              <a:t>a</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475" dirty="0">
                <a:solidFill>
                  <a:srgbClr val="FFFFFF"/>
                </a:solidFill>
                <a:latin typeface="Trebuchet MS"/>
                <a:cs typeface="Trebuchet MS"/>
              </a:rPr>
              <a:t>,</a:t>
            </a:r>
            <a:r>
              <a:rPr sz="3050" spc="-215" dirty="0">
                <a:solidFill>
                  <a:srgbClr val="FFFFFF"/>
                </a:solidFill>
                <a:latin typeface="Trebuchet MS"/>
                <a:cs typeface="Trebuchet MS"/>
              </a:rPr>
              <a:t> </a:t>
            </a:r>
            <a:r>
              <a:rPr sz="3050" spc="100" dirty="0">
                <a:solidFill>
                  <a:srgbClr val="FFFFFF"/>
                </a:solidFill>
                <a:latin typeface="Trebuchet MS"/>
                <a:cs typeface="Trebuchet MS"/>
              </a:rPr>
              <a:t>S</a:t>
            </a:r>
            <a:r>
              <a:rPr sz="3050" spc="-90" dirty="0">
                <a:solidFill>
                  <a:srgbClr val="FFFFFF"/>
                </a:solidFill>
                <a:latin typeface="Trebuchet MS"/>
                <a:cs typeface="Trebuchet MS"/>
              </a:rPr>
              <a:t>t</a:t>
            </a:r>
            <a:r>
              <a:rPr sz="3050" spc="-200" dirty="0">
                <a:solidFill>
                  <a:srgbClr val="FFFFFF"/>
                </a:solidFill>
                <a:latin typeface="Trebuchet MS"/>
                <a:cs typeface="Trebuchet MS"/>
              </a:rPr>
              <a:t>r</a:t>
            </a:r>
            <a:r>
              <a:rPr sz="3050" spc="-110" dirty="0">
                <a:solidFill>
                  <a:srgbClr val="FFFFFF"/>
                </a:solidFill>
                <a:latin typeface="Trebuchet MS"/>
                <a:cs typeface="Trebuchet MS"/>
              </a:rPr>
              <a:t>ee</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60" dirty="0">
                <a:solidFill>
                  <a:srgbClr val="FFFFFF"/>
                </a:solidFill>
                <a:latin typeface="Trebuchet MS"/>
                <a:cs typeface="Trebuchet MS"/>
              </a:rPr>
              <a:t>F</a:t>
            </a:r>
            <a:r>
              <a:rPr sz="3050" spc="-185" dirty="0">
                <a:solidFill>
                  <a:srgbClr val="FFFFFF"/>
                </a:solidFill>
                <a:latin typeface="Trebuchet MS"/>
                <a:cs typeface="Trebuchet MS"/>
              </a:rPr>
              <a:t>i</a:t>
            </a:r>
            <a:r>
              <a:rPr sz="3050" spc="120" dirty="0">
                <a:solidFill>
                  <a:srgbClr val="FFFFFF"/>
                </a:solidFill>
                <a:latin typeface="Trebuchet MS"/>
                <a:cs typeface="Trebuchet MS"/>
              </a:rPr>
              <a:t>g</a:t>
            </a:r>
            <a:r>
              <a:rPr sz="3050" spc="10" dirty="0">
                <a:solidFill>
                  <a:srgbClr val="FFFFFF"/>
                </a:solidFill>
                <a:latin typeface="Trebuchet MS"/>
                <a:cs typeface="Trebuchet MS"/>
              </a:rPr>
              <a:t>h</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30" dirty="0">
                <a:solidFill>
                  <a:srgbClr val="FFFFFF"/>
                </a:solidFill>
                <a:latin typeface="Trebuchet MS"/>
                <a:cs typeface="Trebuchet MS"/>
              </a:rPr>
              <a:t>r  </a:t>
            </a:r>
            <a:r>
              <a:rPr sz="3050" spc="-40" dirty="0">
                <a:solidFill>
                  <a:srgbClr val="FFFFFF"/>
                </a:solidFill>
                <a:latin typeface="Trebuchet MS"/>
                <a:cs typeface="Trebuchet MS"/>
              </a:rPr>
              <a:t>p</a:t>
            </a:r>
            <a:r>
              <a:rPr sz="3050" spc="-200" dirty="0">
                <a:solidFill>
                  <a:srgbClr val="FFFFFF"/>
                </a:solidFill>
                <a:latin typeface="Trebuchet MS"/>
                <a:cs typeface="Trebuchet MS"/>
              </a:rPr>
              <a:t>r</a:t>
            </a:r>
            <a:r>
              <a:rPr sz="3050" spc="110" dirty="0">
                <a:solidFill>
                  <a:srgbClr val="FFFFFF"/>
                </a:solidFill>
                <a:latin typeface="Trebuchet MS"/>
                <a:cs typeface="Trebuchet MS"/>
              </a:rPr>
              <a:t>o</a:t>
            </a:r>
            <a:r>
              <a:rPr sz="3050" spc="5" dirty="0">
                <a:solidFill>
                  <a:srgbClr val="FFFFFF"/>
                </a:solidFill>
                <a:latin typeface="Trebuchet MS"/>
                <a:cs typeface="Trebuchet MS"/>
              </a:rPr>
              <a:t>v</a:t>
            </a:r>
            <a:r>
              <a:rPr sz="3050" spc="-185" dirty="0">
                <a:solidFill>
                  <a:srgbClr val="FFFFFF"/>
                </a:solidFill>
                <a:latin typeface="Trebuchet MS"/>
                <a:cs typeface="Trebuchet MS"/>
              </a:rPr>
              <a:t>i</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0" dirty="0">
                <a:solidFill>
                  <a:srgbClr val="FFFFFF"/>
                </a:solidFill>
                <a:latin typeface="Trebuchet MS"/>
                <a:cs typeface="Trebuchet MS"/>
              </a:rPr>
              <a:t>p</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114" dirty="0">
                <a:solidFill>
                  <a:srgbClr val="FFFFFF"/>
                </a:solidFill>
                <a:latin typeface="Trebuchet MS"/>
                <a:cs typeface="Trebuchet MS"/>
              </a:rPr>
              <a:t>f</a:t>
            </a:r>
            <a:r>
              <a:rPr sz="3050" spc="-110" dirty="0">
                <a:solidFill>
                  <a:srgbClr val="FFFFFF"/>
                </a:solidFill>
                <a:latin typeface="Trebuchet MS"/>
                <a:cs typeface="Trebuchet MS"/>
              </a:rPr>
              <a:t>e</a:t>
            </a:r>
            <a:r>
              <a:rPr sz="3050" spc="-170" dirty="0">
                <a:solidFill>
                  <a:srgbClr val="FFFFFF"/>
                </a:solidFill>
                <a:latin typeface="Trebuchet MS"/>
                <a:cs typeface="Trebuchet MS"/>
              </a:rPr>
              <a:t>c</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40" dirty="0">
                <a:solidFill>
                  <a:srgbClr val="FFFFFF"/>
                </a:solidFill>
                <a:latin typeface="Trebuchet MS"/>
                <a:cs typeface="Trebuchet MS"/>
              </a:rPr>
              <a:t>p</a:t>
            </a:r>
            <a:r>
              <a:rPr sz="3050" spc="-215" dirty="0">
                <a:solidFill>
                  <a:srgbClr val="FFFFFF"/>
                </a:solidFill>
                <a:latin typeface="Trebuchet MS"/>
                <a:cs typeface="Trebuchet MS"/>
              </a:rPr>
              <a:t>l</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10" dirty="0">
                <a:solidFill>
                  <a:srgbClr val="FFFFFF"/>
                </a:solidFill>
                <a:latin typeface="Trebuchet MS"/>
                <a:cs typeface="Trebuchet MS"/>
              </a:rPr>
              <a:t>m</a:t>
            </a:r>
            <a:r>
              <a:rPr sz="3050" spc="-215" dirty="0">
                <a:solidFill>
                  <a:srgbClr val="FFFFFF"/>
                </a:solidFill>
                <a:latin typeface="Trebuchet MS"/>
                <a:cs typeface="Trebuchet MS"/>
              </a:rPr>
              <a:t> </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50" dirty="0">
                <a:solidFill>
                  <a:srgbClr val="FFFFFF"/>
                </a:solidFill>
                <a:latin typeface="Trebuchet MS"/>
                <a:cs typeface="Trebuchet MS"/>
              </a:rPr>
              <a:t>u</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90" dirty="0">
                <a:solidFill>
                  <a:srgbClr val="FFFFFF"/>
                </a:solidFill>
                <a:latin typeface="Trebuchet MS"/>
                <a:cs typeface="Trebuchet MS"/>
              </a:rPr>
              <a:t>o  </a:t>
            </a:r>
            <a:r>
              <a:rPr sz="3050" spc="45" dirty="0">
                <a:solidFill>
                  <a:srgbClr val="FFFFFF"/>
                </a:solidFill>
                <a:latin typeface="Trebuchet MS"/>
                <a:cs typeface="Trebuchet MS"/>
              </a:rPr>
              <a:t>s</a:t>
            </a:r>
            <a:r>
              <a:rPr sz="3050" spc="10" dirty="0">
                <a:solidFill>
                  <a:srgbClr val="FFFFFF"/>
                </a:solidFill>
                <a:latin typeface="Trebuchet MS"/>
                <a:cs typeface="Trebuchet MS"/>
              </a:rPr>
              <a:t>h</a:t>
            </a:r>
            <a:r>
              <a:rPr sz="3050" spc="125" dirty="0">
                <a:solidFill>
                  <a:srgbClr val="FFFFFF"/>
                </a:solidFill>
                <a:latin typeface="Trebuchet MS"/>
                <a:cs typeface="Trebuchet MS"/>
              </a:rPr>
              <a:t>o</a:t>
            </a:r>
            <a:r>
              <a:rPr sz="3050" spc="35" dirty="0">
                <a:solidFill>
                  <a:srgbClr val="FFFFFF"/>
                </a:solidFill>
                <a:latin typeface="Trebuchet MS"/>
                <a:cs typeface="Trebuchet MS"/>
              </a:rPr>
              <a:t>w</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0" dirty="0">
                <a:solidFill>
                  <a:srgbClr val="FFFFFF"/>
                </a:solidFill>
                <a:latin typeface="Trebuchet MS"/>
                <a:cs typeface="Trebuchet MS"/>
              </a:rPr>
              <a:t>p</a:t>
            </a:r>
            <a:r>
              <a:rPr sz="3050" spc="125" dirty="0">
                <a:solidFill>
                  <a:srgbClr val="FFFFFF"/>
                </a:solidFill>
                <a:latin typeface="Trebuchet MS"/>
                <a:cs typeface="Trebuchet MS"/>
              </a:rPr>
              <a:t>o</a:t>
            </a:r>
            <a:r>
              <a:rPr sz="3050" spc="35" dirty="0">
                <a:solidFill>
                  <a:srgbClr val="FFFFFF"/>
                </a:solidFill>
                <a:latin typeface="Trebuchet MS"/>
                <a:cs typeface="Trebuchet MS"/>
              </a:rPr>
              <a:t>w</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105" dirty="0">
                <a:solidFill>
                  <a:srgbClr val="FFFFFF"/>
                </a:solidFill>
                <a:latin typeface="Trebuchet MS"/>
                <a:cs typeface="Trebuchet MS"/>
              </a:rPr>
              <a:t>o</a:t>
            </a:r>
            <a:r>
              <a:rPr sz="3050" spc="-85" dirty="0">
                <a:solidFill>
                  <a:srgbClr val="FFFFFF"/>
                </a:solidFill>
                <a:latin typeface="Trebuchet MS"/>
                <a:cs typeface="Trebuchet MS"/>
              </a:rPr>
              <a:t>f</a:t>
            </a:r>
            <a:r>
              <a:rPr sz="3050" spc="-215" dirty="0">
                <a:solidFill>
                  <a:srgbClr val="FFFFFF"/>
                </a:solidFill>
                <a:latin typeface="Trebuchet MS"/>
                <a:cs typeface="Trebuchet MS"/>
              </a:rPr>
              <a:t> </a:t>
            </a:r>
            <a:r>
              <a:rPr sz="3050" spc="-480" dirty="0">
                <a:solidFill>
                  <a:srgbClr val="FFFFFF"/>
                </a:solidFill>
                <a:latin typeface="Trebuchet MS"/>
                <a:cs typeface="Trebuchet MS"/>
              </a:rPr>
              <a:t>J</a:t>
            </a:r>
            <a:r>
              <a:rPr sz="3050" spc="-80" dirty="0">
                <a:solidFill>
                  <a:srgbClr val="FFFFFF"/>
                </a:solidFill>
                <a:latin typeface="Trebuchet MS"/>
                <a:cs typeface="Trebuchet MS"/>
              </a:rPr>
              <a:t>a</a:t>
            </a:r>
            <a:r>
              <a:rPr sz="3050" spc="-15" dirty="0">
                <a:solidFill>
                  <a:srgbClr val="FFFFFF"/>
                </a:solidFill>
                <a:latin typeface="Trebuchet MS"/>
                <a:cs typeface="Trebuchet MS"/>
              </a:rPr>
              <a:t>v</a:t>
            </a:r>
            <a:r>
              <a:rPr sz="3050" spc="-45" dirty="0">
                <a:solidFill>
                  <a:srgbClr val="FFFFFF"/>
                </a:solidFill>
                <a:latin typeface="Trebuchet MS"/>
                <a:cs typeface="Trebuchet MS"/>
              </a:rPr>
              <a:t>a  </a:t>
            </a:r>
            <a:r>
              <a:rPr sz="3050" spc="-25" dirty="0">
                <a:solidFill>
                  <a:srgbClr val="FFFFFF"/>
                </a:solidFill>
                <a:latin typeface="Trebuchet MS"/>
                <a:cs typeface="Trebuchet MS"/>
              </a:rPr>
              <a:t>programming </a:t>
            </a:r>
            <a:r>
              <a:rPr sz="3050" spc="-85" dirty="0">
                <a:solidFill>
                  <a:srgbClr val="FFFFFF"/>
                </a:solidFill>
                <a:latin typeface="Trebuchet MS"/>
                <a:cs typeface="Trebuchet MS"/>
              </a:rPr>
              <a:t>in </a:t>
            </a:r>
            <a:r>
              <a:rPr sz="3050" spc="-60" dirty="0">
                <a:solidFill>
                  <a:srgbClr val="FFFFFF"/>
                </a:solidFill>
                <a:latin typeface="Trebuchet MS"/>
                <a:cs typeface="Trebuchet MS"/>
              </a:rPr>
              <a:t>revolutionizing </a:t>
            </a:r>
            <a:r>
              <a:rPr sz="3050" spc="-65" dirty="0">
                <a:solidFill>
                  <a:srgbClr val="FFFFFF"/>
                </a:solidFill>
                <a:latin typeface="Trebuchet MS"/>
                <a:cs typeface="Trebuchet MS"/>
              </a:rPr>
              <a:t>the </a:t>
            </a:r>
            <a:r>
              <a:rPr sz="3050" spc="-60" dirty="0">
                <a:solidFill>
                  <a:srgbClr val="FFFFFF"/>
                </a:solidFill>
                <a:latin typeface="Trebuchet MS"/>
                <a:cs typeface="Trebuchet MS"/>
              </a:rPr>
              <a:t> </a:t>
            </a:r>
            <a:r>
              <a:rPr sz="3050" spc="-95" dirty="0">
                <a:solidFill>
                  <a:srgbClr val="FFFFFF"/>
                </a:solidFill>
                <a:latin typeface="Trebuchet MS"/>
                <a:cs typeface="Trebuchet MS"/>
              </a:rPr>
              <a:t>game.</a:t>
            </a:r>
            <a:endParaRPr sz="3050" dirty="0">
              <a:latin typeface="Trebuchet MS"/>
              <a:cs typeface="Trebuchet MS"/>
            </a:endParaRPr>
          </a:p>
        </p:txBody>
      </p:sp>
      <p:sp>
        <p:nvSpPr>
          <p:cNvPr id="9" name="object 9"/>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grpSp>
        <p:nvGrpSpPr>
          <p:cNvPr id="14" name="object 4">
            <a:extLst>
              <a:ext uri="{FF2B5EF4-FFF2-40B4-BE49-F238E27FC236}">
                <a16:creationId xmlns:a16="http://schemas.microsoft.com/office/drawing/2014/main" id="{3DFF04A6-2CDA-99B0-8F25-AB4C54A55F38}"/>
              </a:ext>
            </a:extLst>
          </p:cNvPr>
          <p:cNvGrpSpPr/>
          <p:nvPr/>
        </p:nvGrpSpPr>
        <p:grpSpPr>
          <a:xfrm>
            <a:off x="158750" y="425450"/>
            <a:ext cx="8352255" cy="8463846"/>
            <a:chOff x="0" y="100644"/>
            <a:chExt cx="8352255" cy="8463846"/>
          </a:xfrm>
        </p:grpSpPr>
        <p:pic>
          <p:nvPicPr>
            <p:cNvPr id="16" name="object 6">
              <a:extLst>
                <a:ext uri="{FF2B5EF4-FFF2-40B4-BE49-F238E27FC236}">
                  <a16:creationId xmlns:a16="http://schemas.microsoft.com/office/drawing/2014/main" id="{CD4EB6CE-D925-3836-61C2-BA406B190E83}"/>
                </a:ext>
              </a:extLst>
            </p:cNvPr>
            <p:cNvPicPr/>
            <p:nvPr/>
          </p:nvPicPr>
          <p:blipFill>
            <a:blip r:embed="rId2" cstate="print"/>
            <a:stretch>
              <a:fillRect/>
            </a:stretch>
          </p:blipFill>
          <p:spPr>
            <a:xfrm>
              <a:off x="1980129" y="100644"/>
              <a:ext cx="6372126" cy="5534024"/>
            </a:xfrm>
            <a:prstGeom prst="rect">
              <a:avLst/>
            </a:prstGeom>
          </p:spPr>
        </p:pic>
        <p:pic>
          <p:nvPicPr>
            <p:cNvPr id="17" name="object 7">
              <a:extLst>
                <a:ext uri="{FF2B5EF4-FFF2-40B4-BE49-F238E27FC236}">
                  <a16:creationId xmlns:a16="http://schemas.microsoft.com/office/drawing/2014/main" id="{6C55D4AB-5AD8-A23F-78EF-9DEFD75AA2A4}"/>
                </a:ext>
              </a:extLst>
            </p:cNvPr>
            <p:cNvPicPr/>
            <p:nvPr/>
          </p:nvPicPr>
          <p:blipFill>
            <a:blip r:embed="rId3" cstate="print"/>
            <a:stretch>
              <a:fillRect/>
            </a:stretch>
          </p:blipFill>
          <p:spPr>
            <a:xfrm>
              <a:off x="0" y="2192364"/>
              <a:ext cx="4182416" cy="6372126"/>
            </a:xfrm>
            <a:prstGeom prst="rect">
              <a:avLst/>
            </a:prstGeom>
          </p:spPr>
        </p:pic>
      </p:grpSp>
      <p:pic>
        <p:nvPicPr>
          <p:cNvPr id="18" name="Picture 17">
            <a:extLst>
              <a:ext uri="{FF2B5EF4-FFF2-40B4-BE49-F238E27FC236}">
                <a16:creationId xmlns:a16="http://schemas.microsoft.com/office/drawing/2014/main" id="{88BE5660-94C8-0485-ACE6-88F9153BADC3}"/>
              </a:ext>
            </a:extLst>
          </p:cNvPr>
          <p:cNvPicPr>
            <a:picLocks noChangeAspect="1"/>
          </p:cNvPicPr>
          <p:nvPr/>
        </p:nvPicPr>
        <p:blipFill>
          <a:blip r:embed="rId4"/>
          <a:stretch>
            <a:fillRect/>
          </a:stretch>
        </p:blipFill>
        <p:spPr>
          <a:xfrm>
            <a:off x="1301399" y="6088112"/>
            <a:ext cx="6450127" cy="39261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835826" y="2428772"/>
            <a:ext cx="8785592" cy="728405"/>
          </a:xfrm>
          <a:prstGeom prst="rect">
            <a:avLst/>
          </a:prstGeom>
        </p:spPr>
        <p:txBody>
          <a:bodyPr vert="horz" wrap="square" lIns="0" tIns="12700" rIns="0" bIns="0" rtlCol="0">
            <a:spAutoFit/>
          </a:bodyPr>
          <a:lstStyle/>
          <a:p>
            <a:pPr marL="12700" algn="r">
              <a:lnSpc>
                <a:spcPct val="100000"/>
              </a:lnSpc>
              <a:spcBef>
                <a:spcPts val="100"/>
              </a:spcBef>
            </a:pPr>
            <a:r>
              <a:rPr lang="en-US" spc="45" dirty="0"/>
              <a:t>The</a:t>
            </a:r>
            <a:r>
              <a:rPr lang="en-US" spc="-125" dirty="0"/>
              <a:t> </a:t>
            </a:r>
            <a:r>
              <a:rPr lang="en-US" spc="5" dirty="0"/>
              <a:t>Power</a:t>
            </a:r>
            <a:r>
              <a:rPr lang="en-US" spc="-125" dirty="0"/>
              <a:t> </a:t>
            </a:r>
            <a:r>
              <a:rPr lang="en-US" spc="55" dirty="0"/>
              <a:t>of</a:t>
            </a:r>
            <a:r>
              <a:rPr lang="en-US" spc="-125" dirty="0"/>
              <a:t> </a:t>
            </a:r>
            <a:r>
              <a:rPr lang="en-US" spc="-135" dirty="0"/>
              <a:t>Java</a:t>
            </a:r>
            <a:r>
              <a:rPr lang="en-US" spc="-125" dirty="0"/>
              <a:t> </a:t>
            </a:r>
            <a:r>
              <a:rPr lang="en-US" spc="-5" dirty="0"/>
              <a:t>Programming</a:t>
            </a:r>
            <a:endParaRPr spc="-300" dirty="0">
              <a:latin typeface="Rockwell" panose="02060603020205020403" pitchFamily="18" charset="0"/>
              <a:cs typeface="SimSun"/>
            </a:endParaRPr>
          </a:p>
        </p:txBody>
      </p:sp>
      <p:sp>
        <p:nvSpPr>
          <p:cNvPr id="11" name="object 11"/>
          <p:cNvSpPr/>
          <p:nvPr/>
        </p:nvSpPr>
        <p:spPr>
          <a:xfrm>
            <a:off x="5610044" y="373582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23" name="object 13">
            <a:extLst>
              <a:ext uri="{FF2B5EF4-FFF2-40B4-BE49-F238E27FC236}">
                <a16:creationId xmlns:a16="http://schemas.microsoft.com/office/drawing/2014/main" id="{23D7345E-E90C-6203-8BF6-D9A491ACAD55}"/>
              </a:ext>
            </a:extLst>
          </p:cNvPr>
          <p:cNvPicPr/>
          <p:nvPr/>
        </p:nvPicPr>
        <p:blipFill>
          <a:blip r:embed="rId2" cstate="print"/>
          <a:stretch>
            <a:fillRect/>
          </a:stretch>
        </p:blipFill>
        <p:spPr>
          <a:xfrm>
            <a:off x="11092750" y="3321653"/>
            <a:ext cx="6372125" cy="6372127"/>
          </a:xfrm>
          <a:prstGeom prst="rect">
            <a:avLst/>
          </a:prstGeom>
        </p:spPr>
      </p:pic>
      <p:sp>
        <p:nvSpPr>
          <p:cNvPr id="24" name="object 11">
            <a:extLst>
              <a:ext uri="{FF2B5EF4-FFF2-40B4-BE49-F238E27FC236}">
                <a16:creationId xmlns:a16="http://schemas.microsoft.com/office/drawing/2014/main" id="{95575686-4D1C-DEEB-15E3-77E74826CC07}"/>
              </a:ext>
            </a:extLst>
          </p:cNvPr>
          <p:cNvSpPr txBox="1"/>
          <p:nvPr/>
        </p:nvSpPr>
        <p:spPr>
          <a:xfrm>
            <a:off x="3613289" y="4075922"/>
            <a:ext cx="6009640" cy="4025900"/>
          </a:xfrm>
          <a:prstGeom prst="rect">
            <a:avLst/>
          </a:prstGeom>
        </p:spPr>
        <p:txBody>
          <a:bodyPr vert="horz" wrap="square" lIns="0" tIns="11430" rIns="0" bIns="0" rtlCol="0">
            <a:spAutoFit/>
          </a:bodyPr>
          <a:lstStyle/>
          <a:p>
            <a:pPr marL="12700" marR="5080" indent="112395" algn="r">
              <a:lnSpc>
                <a:spcPct val="101000"/>
              </a:lnSpc>
              <a:spcBef>
                <a:spcPts val="90"/>
              </a:spcBef>
            </a:pPr>
            <a:r>
              <a:rPr sz="2600" spc="-135" dirty="0">
                <a:solidFill>
                  <a:srgbClr val="FFFFFF"/>
                </a:solidFill>
                <a:latin typeface="Trebuchet MS"/>
                <a:cs typeface="Trebuchet MS"/>
              </a:rPr>
              <a:t>Java</a:t>
            </a:r>
            <a:r>
              <a:rPr sz="2600" spc="-185" dirty="0">
                <a:solidFill>
                  <a:srgbClr val="FFFFFF"/>
                </a:solidFill>
                <a:latin typeface="Trebuchet MS"/>
                <a:cs typeface="Trebuchet MS"/>
              </a:rPr>
              <a:t> </a:t>
            </a:r>
            <a:r>
              <a:rPr sz="2600" spc="-20" dirty="0">
                <a:solidFill>
                  <a:srgbClr val="FFFFFF"/>
                </a:solidFill>
                <a:latin typeface="Trebuchet MS"/>
                <a:cs typeface="Trebuchet MS"/>
              </a:rPr>
              <a:t>programming</a:t>
            </a:r>
            <a:r>
              <a:rPr sz="2600" spc="-180" dirty="0">
                <a:solidFill>
                  <a:srgbClr val="FFFFFF"/>
                </a:solidFill>
                <a:latin typeface="Trebuchet MS"/>
                <a:cs typeface="Trebuchet MS"/>
              </a:rPr>
              <a:t> </a:t>
            </a:r>
            <a:r>
              <a:rPr sz="2600" spc="-25" dirty="0">
                <a:solidFill>
                  <a:srgbClr val="FFFFFF"/>
                </a:solidFill>
                <a:latin typeface="Trebuchet MS"/>
                <a:cs typeface="Trebuchet MS"/>
              </a:rPr>
              <a:t>language</a:t>
            </a:r>
            <a:r>
              <a:rPr sz="2600" spc="-185" dirty="0">
                <a:solidFill>
                  <a:srgbClr val="FFFFFF"/>
                </a:solidFill>
                <a:latin typeface="Trebuchet MS"/>
                <a:cs typeface="Trebuchet MS"/>
              </a:rPr>
              <a:t> </a:t>
            </a:r>
            <a:r>
              <a:rPr sz="2600" spc="-45" dirty="0">
                <a:solidFill>
                  <a:srgbClr val="FFFFFF"/>
                </a:solidFill>
                <a:latin typeface="Trebuchet MS"/>
                <a:cs typeface="Trebuchet MS"/>
              </a:rPr>
              <a:t>offers</a:t>
            </a:r>
            <a:r>
              <a:rPr sz="2600" spc="-180" dirty="0">
                <a:solidFill>
                  <a:srgbClr val="FFFFFF"/>
                </a:solidFill>
                <a:latin typeface="Trebuchet MS"/>
                <a:cs typeface="Trebuchet MS"/>
              </a:rPr>
              <a:t> </a:t>
            </a:r>
            <a:r>
              <a:rPr sz="2600" spc="-55" dirty="0">
                <a:solidFill>
                  <a:srgbClr val="FFFFFF"/>
                </a:solidFill>
                <a:latin typeface="Trebuchet MS"/>
                <a:cs typeface="Trebuchet MS"/>
              </a:rPr>
              <a:t>a</a:t>
            </a:r>
            <a:r>
              <a:rPr sz="2600" spc="-185" dirty="0">
                <a:solidFill>
                  <a:srgbClr val="FFFFFF"/>
                </a:solidFill>
                <a:latin typeface="Trebuchet MS"/>
                <a:cs typeface="Trebuchet MS"/>
              </a:rPr>
              <a:t> </a:t>
            </a:r>
            <a:r>
              <a:rPr sz="2600" spc="-65" dirty="0">
                <a:solidFill>
                  <a:srgbClr val="FFFFFF"/>
                </a:solidFill>
                <a:latin typeface="Trebuchet MS"/>
                <a:cs typeface="Trebuchet MS"/>
              </a:rPr>
              <a:t>wide </a:t>
            </a:r>
            <a:r>
              <a:rPr sz="2600" spc="-770" dirty="0">
                <a:solidFill>
                  <a:srgbClr val="FFFFFF"/>
                </a:solidFill>
                <a:latin typeface="Trebuchet MS"/>
                <a:cs typeface="Trebuchet MS"/>
              </a:rPr>
              <a:t> </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90" dirty="0">
                <a:solidFill>
                  <a:srgbClr val="FFFFFF"/>
                </a:solidFill>
                <a:latin typeface="Trebuchet MS"/>
                <a:cs typeface="Trebuchet MS"/>
              </a:rPr>
              <a:t>o</a:t>
            </a:r>
            <a:r>
              <a:rPr sz="2600" spc="-70" dirty="0">
                <a:solidFill>
                  <a:srgbClr val="FFFFFF"/>
                </a:solidFill>
                <a:latin typeface="Trebuchet MS"/>
                <a:cs typeface="Trebuchet MS"/>
              </a:rPr>
              <a:t>f</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10" dirty="0">
                <a:solidFill>
                  <a:srgbClr val="FFFFFF"/>
                </a:solidFill>
                <a:latin typeface="Trebuchet MS"/>
                <a:cs typeface="Trebuchet MS"/>
              </a:rPr>
              <a:t>o</a:t>
            </a:r>
            <a:r>
              <a:rPr sz="2600" spc="30" dirty="0">
                <a:solidFill>
                  <a:srgbClr val="FFFFFF"/>
                </a:solidFill>
                <a:latin typeface="Trebuchet MS"/>
                <a:cs typeface="Trebuchet MS"/>
              </a:rPr>
              <a:t>w</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70" dirty="0">
                <a:solidFill>
                  <a:srgbClr val="FFFFFF"/>
                </a:solidFill>
                <a:latin typeface="Trebuchet MS"/>
                <a:cs typeface="Trebuchet MS"/>
              </a:rPr>
              <a:t>f</a:t>
            </a:r>
            <a:r>
              <a:rPr sz="2600" spc="-40" dirty="0">
                <a:solidFill>
                  <a:srgbClr val="FFFFFF"/>
                </a:solidFill>
                <a:latin typeface="Trebuchet MS"/>
                <a:cs typeface="Trebuchet MS"/>
              </a:rPr>
              <a:t>u</a:t>
            </a:r>
            <a:r>
              <a:rPr sz="2600" spc="-180" dirty="0">
                <a:solidFill>
                  <a:srgbClr val="FFFFFF"/>
                </a:solidFill>
                <a:latin typeface="Trebuchet MS"/>
                <a:cs typeface="Trebuchet MS"/>
              </a:rPr>
              <a:t>l</a:t>
            </a:r>
            <a:r>
              <a:rPr sz="2600" spc="-185" dirty="0">
                <a:solidFill>
                  <a:srgbClr val="FFFFFF"/>
                </a:solidFill>
                <a:latin typeface="Trebuchet MS"/>
                <a:cs typeface="Trebuchet MS"/>
              </a:rPr>
              <a:t> </a:t>
            </a:r>
            <a:r>
              <a:rPr sz="2600" spc="-95" dirty="0">
                <a:solidFill>
                  <a:srgbClr val="FFFFFF"/>
                </a:solidFill>
                <a:latin typeface="Trebuchet MS"/>
                <a:cs typeface="Trebuchet MS"/>
              </a:rPr>
              <a:t>f</a:t>
            </a:r>
            <a:r>
              <a:rPr sz="2600" spc="-90" dirty="0">
                <a:solidFill>
                  <a:srgbClr val="FFFFFF"/>
                </a:solidFill>
                <a:latin typeface="Trebuchet MS"/>
                <a:cs typeface="Trebuchet MS"/>
              </a:rPr>
              <a:t>e</a:t>
            </a:r>
            <a:r>
              <a:rPr sz="2600" spc="-55" dirty="0">
                <a:solidFill>
                  <a:srgbClr val="FFFFFF"/>
                </a:solidFill>
                <a:latin typeface="Trebuchet MS"/>
                <a:cs typeface="Trebuchet MS"/>
              </a:rPr>
              <a:t>a</a:t>
            </a:r>
            <a:r>
              <a:rPr sz="2600" spc="-80" dirty="0">
                <a:solidFill>
                  <a:srgbClr val="FFFFFF"/>
                </a:solidFill>
                <a:latin typeface="Trebuchet MS"/>
                <a:cs typeface="Trebuchet MS"/>
              </a:rPr>
              <a:t>t</a:t>
            </a:r>
            <a:r>
              <a:rPr sz="2600" spc="-40" dirty="0">
                <a:solidFill>
                  <a:srgbClr val="FFFFFF"/>
                </a:solidFill>
                <a:latin typeface="Trebuchet MS"/>
                <a:cs typeface="Trebuchet MS"/>
              </a:rPr>
              <a:t>u</a:t>
            </a:r>
            <a:r>
              <a:rPr sz="2600" spc="-170" dirty="0">
                <a:solidFill>
                  <a:srgbClr val="FFFFFF"/>
                </a:solidFill>
                <a:latin typeface="Trebuchet MS"/>
                <a:cs typeface="Trebuchet MS"/>
              </a:rPr>
              <a:t>r</a:t>
            </a:r>
            <a:r>
              <a:rPr sz="2600" spc="-90" dirty="0">
                <a:solidFill>
                  <a:srgbClr val="FFFFFF"/>
                </a:solidFill>
                <a:latin typeface="Trebuchet MS"/>
                <a:cs typeface="Trebuchet MS"/>
              </a:rPr>
              <a:t>e</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80" dirty="0">
                <a:solidFill>
                  <a:srgbClr val="FFFFFF"/>
                </a:solidFill>
                <a:latin typeface="Trebuchet MS"/>
                <a:cs typeface="Trebuchet MS"/>
              </a:rPr>
              <a:t>t</a:t>
            </a:r>
            <a:r>
              <a:rPr sz="2600" spc="10" dirty="0">
                <a:solidFill>
                  <a:srgbClr val="FFFFFF"/>
                </a:solidFill>
                <a:latin typeface="Trebuchet MS"/>
                <a:cs typeface="Trebuchet MS"/>
              </a:rPr>
              <a:t>h</a:t>
            </a:r>
            <a:r>
              <a:rPr sz="2600" spc="-55" dirty="0">
                <a:solidFill>
                  <a:srgbClr val="FFFFFF"/>
                </a:solidFill>
                <a:latin typeface="Trebuchet MS"/>
                <a:cs typeface="Trebuchet MS"/>
              </a:rPr>
              <a:t>a</a:t>
            </a:r>
            <a:r>
              <a:rPr sz="2600" spc="-80" dirty="0">
                <a:solidFill>
                  <a:srgbClr val="FFFFFF"/>
                </a:solidFill>
                <a:latin typeface="Trebuchet MS"/>
                <a:cs typeface="Trebuchet MS"/>
              </a:rPr>
              <a:t>t</a:t>
            </a:r>
            <a:r>
              <a:rPr sz="2600" spc="-185" dirty="0">
                <a:solidFill>
                  <a:srgbClr val="FFFFFF"/>
                </a:solidFill>
                <a:latin typeface="Trebuchet MS"/>
                <a:cs typeface="Trebuchet MS"/>
              </a:rPr>
              <a:t> </a:t>
            </a:r>
            <a:r>
              <a:rPr sz="2600" spc="-160" dirty="0">
                <a:solidFill>
                  <a:srgbClr val="FFFFFF"/>
                </a:solidFill>
                <a:latin typeface="Trebuchet MS"/>
                <a:cs typeface="Trebuchet MS"/>
              </a:rPr>
              <a:t>c</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185" dirty="0">
                <a:solidFill>
                  <a:srgbClr val="FFFFFF"/>
                </a:solidFill>
                <a:latin typeface="Trebuchet MS"/>
                <a:cs typeface="Trebuchet MS"/>
              </a:rPr>
              <a:t> </a:t>
            </a:r>
            <a:r>
              <a:rPr sz="2600" spc="-40" dirty="0">
                <a:solidFill>
                  <a:srgbClr val="FFFFFF"/>
                </a:solidFill>
                <a:latin typeface="Trebuchet MS"/>
                <a:cs typeface="Trebuchet MS"/>
              </a:rPr>
              <a:t>b</a:t>
            </a:r>
            <a:r>
              <a:rPr sz="2600" spc="-65" dirty="0">
                <a:solidFill>
                  <a:srgbClr val="FFFFFF"/>
                </a:solidFill>
                <a:latin typeface="Trebuchet MS"/>
                <a:cs typeface="Trebuchet MS"/>
              </a:rPr>
              <a:t>e  </a:t>
            </a:r>
            <a:r>
              <a:rPr sz="2600" spc="-180" dirty="0">
                <a:solidFill>
                  <a:srgbClr val="FFFFFF"/>
                </a:solidFill>
                <a:latin typeface="Trebuchet MS"/>
                <a:cs typeface="Trebuchet MS"/>
              </a:rPr>
              <a:t>l</a:t>
            </a:r>
            <a:r>
              <a:rPr sz="2600" spc="-90" dirty="0">
                <a:solidFill>
                  <a:srgbClr val="FFFFFF"/>
                </a:solidFill>
                <a:latin typeface="Trebuchet MS"/>
                <a:cs typeface="Trebuchet MS"/>
              </a:rPr>
              <a:t>e</a:t>
            </a:r>
            <a:r>
              <a:rPr sz="2600" spc="-5" dirty="0">
                <a:solidFill>
                  <a:srgbClr val="FFFFFF"/>
                </a:solidFill>
                <a:latin typeface="Trebuchet MS"/>
                <a:cs typeface="Trebuchet MS"/>
              </a:rPr>
              <a:t>v</a:t>
            </a:r>
            <a:r>
              <a:rPr sz="2600" spc="-90" dirty="0">
                <a:solidFill>
                  <a:srgbClr val="FFFFFF"/>
                </a:solidFill>
                <a:latin typeface="Trebuchet MS"/>
                <a:cs typeface="Trebuchet MS"/>
              </a:rPr>
              <a:t>e</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05" dirty="0">
                <a:solidFill>
                  <a:srgbClr val="FFFFFF"/>
                </a:solidFill>
                <a:latin typeface="Trebuchet MS"/>
                <a:cs typeface="Trebuchet MS"/>
              </a:rPr>
              <a:t>g</a:t>
            </a:r>
            <a:r>
              <a:rPr sz="2600" spc="-90" dirty="0">
                <a:solidFill>
                  <a:srgbClr val="FFFFFF"/>
                </a:solidFill>
                <a:latin typeface="Trebuchet MS"/>
                <a:cs typeface="Trebuchet MS"/>
              </a:rPr>
              <a:t>e</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95" dirty="0">
                <a:solidFill>
                  <a:srgbClr val="FFFFFF"/>
                </a:solidFill>
                <a:latin typeface="Trebuchet MS"/>
                <a:cs typeface="Trebuchet MS"/>
              </a:rPr>
              <a:t>t</a:t>
            </a:r>
            <a:r>
              <a:rPr sz="2600" spc="110" dirty="0">
                <a:solidFill>
                  <a:srgbClr val="FFFFFF"/>
                </a:solidFill>
                <a:latin typeface="Trebuchet MS"/>
                <a:cs typeface="Trebuchet MS"/>
              </a:rPr>
              <a:t>o</a:t>
            </a:r>
            <a:r>
              <a:rPr sz="2600" spc="-185" dirty="0">
                <a:solidFill>
                  <a:srgbClr val="FFFFFF"/>
                </a:solidFill>
                <a:latin typeface="Trebuchet MS"/>
                <a:cs typeface="Trebuchet MS"/>
              </a:rPr>
              <a:t> </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10" dirty="0">
                <a:solidFill>
                  <a:srgbClr val="FFFFFF"/>
                </a:solidFill>
                <a:latin typeface="Trebuchet MS"/>
                <a:cs typeface="Trebuchet MS"/>
              </a:rPr>
              <a:t>h</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90" dirty="0">
                <a:solidFill>
                  <a:srgbClr val="FFFFFF"/>
                </a:solidFill>
                <a:latin typeface="Trebuchet MS"/>
                <a:cs typeface="Trebuchet MS"/>
              </a:rPr>
              <a:t>S</a:t>
            </a:r>
            <a:r>
              <a:rPr sz="2600" spc="-80" dirty="0">
                <a:solidFill>
                  <a:srgbClr val="FFFFFF"/>
                </a:solidFill>
                <a:latin typeface="Trebuchet MS"/>
                <a:cs typeface="Trebuchet MS"/>
              </a:rPr>
              <a:t>t</a:t>
            </a:r>
            <a:r>
              <a:rPr sz="2600" spc="-170" dirty="0">
                <a:solidFill>
                  <a:srgbClr val="FFFFFF"/>
                </a:solidFill>
                <a:latin typeface="Trebuchet MS"/>
                <a:cs typeface="Trebuchet MS"/>
              </a:rPr>
              <a:t>r</a:t>
            </a:r>
            <a:r>
              <a:rPr sz="2600" spc="-90" dirty="0">
                <a:solidFill>
                  <a:srgbClr val="FFFFFF"/>
                </a:solidFill>
                <a:latin typeface="Trebuchet MS"/>
                <a:cs typeface="Trebuchet MS"/>
              </a:rPr>
              <a:t>ee</a:t>
            </a:r>
            <a:r>
              <a:rPr sz="2600" spc="-80" dirty="0">
                <a:solidFill>
                  <a:srgbClr val="FFFFFF"/>
                </a:solidFill>
                <a:latin typeface="Trebuchet MS"/>
                <a:cs typeface="Trebuchet MS"/>
              </a:rPr>
              <a:t>t</a:t>
            </a:r>
            <a:r>
              <a:rPr sz="2600" spc="-185" dirty="0">
                <a:solidFill>
                  <a:srgbClr val="FFFFFF"/>
                </a:solidFill>
                <a:latin typeface="Trebuchet MS"/>
                <a:cs typeface="Trebuchet MS"/>
              </a:rPr>
              <a:t> </a:t>
            </a:r>
            <a:r>
              <a:rPr sz="2600" spc="55" dirty="0">
                <a:solidFill>
                  <a:srgbClr val="FFFFFF"/>
                </a:solidFill>
                <a:latin typeface="Trebuchet MS"/>
                <a:cs typeface="Trebuchet MS"/>
              </a:rPr>
              <a:t>F</a:t>
            </a:r>
            <a:r>
              <a:rPr sz="2600" spc="-155" dirty="0">
                <a:solidFill>
                  <a:srgbClr val="FFFFFF"/>
                </a:solidFill>
                <a:latin typeface="Trebuchet MS"/>
                <a:cs typeface="Trebuchet MS"/>
              </a:rPr>
              <a:t>i</a:t>
            </a:r>
            <a:r>
              <a:rPr sz="2600" spc="105" dirty="0">
                <a:solidFill>
                  <a:srgbClr val="FFFFFF"/>
                </a:solidFill>
                <a:latin typeface="Trebuchet MS"/>
                <a:cs typeface="Trebuchet MS"/>
              </a:rPr>
              <a:t>g</a:t>
            </a:r>
            <a:r>
              <a:rPr sz="2600" spc="10" dirty="0">
                <a:solidFill>
                  <a:srgbClr val="FFFFFF"/>
                </a:solidFill>
                <a:latin typeface="Trebuchet MS"/>
                <a:cs typeface="Trebuchet MS"/>
              </a:rPr>
              <a:t>h</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229" dirty="0">
                <a:solidFill>
                  <a:srgbClr val="FFFFFF"/>
                </a:solidFill>
                <a:latin typeface="Trebuchet MS"/>
                <a:cs typeface="Trebuchet MS"/>
              </a:rPr>
              <a:t>r</a:t>
            </a:r>
            <a:r>
              <a:rPr sz="2600" spc="-375" dirty="0">
                <a:solidFill>
                  <a:srgbClr val="FFFFFF"/>
                </a:solidFill>
                <a:latin typeface="Trebuchet MS"/>
                <a:cs typeface="Trebuchet MS"/>
              </a:rPr>
              <a:t>.</a:t>
            </a:r>
            <a:r>
              <a:rPr sz="2600" spc="-185" dirty="0">
                <a:solidFill>
                  <a:srgbClr val="FFFFFF"/>
                </a:solidFill>
                <a:latin typeface="Trebuchet MS"/>
                <a:cs typeface="Trebuchet MS"/>
              </a:rPr>
              <a:t> </a:t>
            </a:r>
            <a:r>
              <a:rPr sz="2600" spc="15" dirty="0">
                <a:solidFill>
                  <a:srgbClr val="FFFFFF"/>
                </a:solidFill>
                <a:latin typeface="Trebuchet MS"/>
                <a:cs typeface="Trebuchet MS"/>
              </a:rPr>
              <a:t>F</a:t>
            </a:r>
            <a:r>
              <a:rPr sz="2600" spc="-170" dirty="0">
                <a:solidFill>
                  <a:srgbClr val="FFFFFF"/>
                </a:solidFill>
                <a:latin typeface="Trebuchet MS"/>
                <a:cs typeface="Trebuchet MS"/>
              </a:rPr>
              <a:t>r</a:t>
            </a:r>
            <a:r>
              <a:rPr sz="2600" spc="110" dirty="0">
                <a:solidFill>
                  <a:srgbClr val="FFFFFF"/>
                </a:solidFill>
                <a:latin typeface="Trebuchet MS"/>
                <a:cs typeface="Trebuchet MS"/>
              </a:rPr>
              <a:t>o</a:t>
            </a:r>
            <a:r>
              <a:rPr sz="2600" spc="5" dirty="0">
                <a:solidFill>
                  <a:srgbClr val="FFFFFF"/>
                </a:solidFill>
                <a:latin typeface="Trebuchet MS"/>
                <a:cs typeface="Trebuchet MS"/>
              </a:rPr>
              <a:t>m  </a:t>
            </a:r>
            <a:r>
              <a:rPr sz="2600" spc="-55" dirty="0">
                <a:solidFill>
                  <a:srgbClr val="FFFFFF"/>
                </a:solidFill>
                <a:latin typeface="Trebuchet MS"/>
                <a:cs typeface="Trebuchet MS"/>
              </a:rPr>
              <a:t>a</a:t>
            </a:r>
            <a:r>
              <a:rPr sz="2600" spc="-35" dirty="0">
                <a:solidFill>
                  <a:srgbClr val="FFFFFF"/>
                </a:solidFill>
                <a:latin typeface="Trebuchet MS"/>
                <a:cs typeface="Trebuchet MS"/>
              </a:rPr>
              <a:t>d</a:t>
            </a:r>
            <a:r>
              <a:rPr sz="2600" spc="-5" dirty="0">
                <a:solidFill>
                  <a:srgbClr val="FFFFFF"/>
                </a:solidFill>
                <a:latin typeface="Trebuchet MS"/>
                <a:cs typeface="Trebuchet MS"/>
              </a:rPr>
              <a:t>v</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105" dirty="0">
                <a:solidFill>
                  <a:srgbClr val="FFFFFF"/>
                </a:solidFill>
                <a:latin typeface="Trebuchet MS"/>
                <a:cs typeface="Trebuchet MS"/>
              </a:rPr>
              <a:t>g</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35" dirty="0">
                <a:solidFill>
                  <a:srgbClr val="FFFFFF"/>
                </a:solidFill>
                <a:latin typeface="Trebuchet MS"/>
                <a:cs typeface="Trebuchet MS"/>
              </a:rPr>
              <a:t>p</a:t>
            </a:r>
            <a:r>
              <a:rPr sz="2600" spc="10" dirty="0">
                <a:solidFill>
                  <a:srgbClr val="FFFFFF"/>
                </a:solidFill>
                <a:latin typeface="Trebuchet MS"/>
                <a:cs typeface="Trebuchet MS"/>
              </a:rPr>
              <a:t>h</a:t>
            </a:r>
            <a:r>
              <a:rPr sz="2600" spc="-155" dirty="0">
                <a:solidFill>
                  <a:srgbClr val="FFFFFF"/>
                </a:solidFill>
                <a:latin typeface="Trebuchet MS"/>
                <a:cs typeface="Trebuchet MS"/>
              </a:rPr>
              <a:t>i</a:t>
            </a:r>
            <a:r>
              <a:rPr sz="2600" spc="-145" dirty="0">
                <a:solidFill>
                  <a:srgbClr val="FFFFFF"/>
                </a:solidFill>
                <a:latin typeface="Trebuchet MS"/>
                <a:cs typeface="Trebuchet MS"/>
              </a:rPr>
              <a:t>c</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170" dirty="0">
                <a:solidFill>
                  <a:srgbClr val="FFFFFF"/>
                </a:solidFill>
                <a:latin typeface="Trebuchet MS"/>
                <a:cs typeface="Trebuchet MS"/>
              </a:rPr>
              <a:t>r</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95" dirty="0">
                <a:solidFill>
                  <a:srgbClr val="FFFFFF"/>
                </a:solidFill>
                <a:latin typeface="Trebuchet MS"/>
                <a:cs typeface="Trebuchet MS"/>
              </a:rPr>
              <a:t>t</a:t>
            </a:r>
            <a:r>
              <a:rPr sz="2600" spc="110" dirty="0">
                <a:solidFill>
                  <a:srgbClr val="FFFFFF"/>
                </a:solidFill>
                <a:latin typeface="Trebuchet MS"/>
                <a:cs typeface="Trebuchet MS"/>
              </a:rPr>
              <a:t>o</a:t>
            </a:r>
            <a:r>
              <a:rPr sz="2600" spc="-185" dirty="0">
                <a:solidFill>
                  <a:srgbClr val="FFFFFF"/>
                </a:solidFill>
                <a:latin typeface="Trebuchet MS"/>
                <a:cs typeface="Trebuchet MS"/>
              </a:rPr>
              <a:t> </a:t>
            </a:r>
            <a:r>
              <a:rPr sz="2600" spc="-90" dirty="0">
                <a:solidFill>
                  <a:srgbClr val="FFFFFF"/>
                </a:solidFill>
                <a:latin typeface="Trebuchet MS"/>
                <a:cs typeface="Trebuchet MS"/>
              </a:rPr>
              <a:t>e</a:t>
            </a:r>
            <a:r>
              <a:rPr sz="2600" spc="-70" dirty="0">
                <a:solidFill>
                  <a:srgbClr val="FFFFFF"/>
                </a:solidFill>
                <a:latin typeface="Trebuchet MS"/>
                <a:cs typeface="Trebuchet MS"/>
              </a:rPr>
              <a:t>f</a:t>
            </a:r>
            <a:r>
              <a:rPr sz="2600" spc="65" dirty="0">
                <a:solidFill>
                  <a:srgbClr val="FFFFFF"/>
                </a:solidFill>
                <a:latin typeface="Trebuchet MS"/>
                <a:cs typeface="Trebuchet MS"/>
              </a:rPr>
              <a:t>ﬁ</a:t>
            </a:r>
            <a:r>
              <a:rPr sz="2600" spc="-145" dirty="0">
                <a:solidFill>
                  <a:srgbClr val="FFFFFF"/>
                </a:solidFill>
                <a:latin typeface="Trebuchet MS"/>
                <a:cs typeface="Trebuchet MS"/>
              </a:rPr>
              <a:t>c</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65" dirty="0">
                <a:solidFill>
                  <a:srgbClr val="FFFFFF"/>
                </a:solidFill>
                <a:latin typeface="Trebuchet MS"/>
                <a:cs typeface="Trebuchet MS"/>
              </a:rPr>
              <a:t>t  </a:t>
            </a:r>
            <a:r>
              <a:rPr sz="2600" spc="-10" dirty="0">
                <a:solidFill>
                  <a:srgbClr val="FFFFFF"/>
                </a:solidFill>
                <a:latin typeface="Trebuchet MS"/>
                <a:cs typeface="Trebuchet MS"/>
              </a:rPr>
              <a:t>game </a:t>
            </a:r>
            <a:r>
              <a:rPr sz="2600" spc="-55" dirty="0">
                <a:solidFill>
                  <a:srgbClr val="FFFFFF"/>
                </a:solidFill>
                <a:latin typeface="Trebuchet MS"/>
                <a:cs typeface="Trebuchet MS"/>
              </a:rPr>
              <a:t>logic </a:t>
            </a:r>
            <a:r>
              <a:rPr sz="2600" spc="-80" dirty="0">
                <a:solidFill>
                  <a:srgbClr val="FFFFFF"/>
                </a:solidFill>
                <a:latin typeface="Trebuchet MS"/>
                <a:cs typeface="Trebuchet MS"/>
              </a:rPr>
              <a:t>implementation, </a:t>
            </a:r>
            <a:r>
              <a:rPr sz="2600" spc="-135" dirty="0">
                <a:solidFill>
                  <a:srgbClr val="FFFFFF"/>
                </a:solidFill>
                <a:latin typeface="Trebuchet MS"/>
                <a:cs typeface="Trebuchet MS"/>
              </a:rPr>
              <a:t>Java </a:t>
            </a:r>
            <a:r>
              <a:rPr sz="2600" spc="-45" dirty="0">
                <a:solidFill>
                  <a:srgbClr val="FFFFFF"/>
                </a:solidFill>
                <a:latin typeface="Trebuchet MS"/>
                <a:cs typeface="Trebuchet MS"/>
              </a:rPr>
              <a:t>provides </a:t>
            </a:r>
            <a:r>
              <a:rPr sz="2600" spc="-770" dirty="0">
                <a:solidFill>
                  <a:srgbClr val="FFFFFF"/>
                </a:solidFill>
                <a:latin typeface="Trebuchet MS"/>
                <a:cs typeface="Trebuchet MS"/>
              </a:rPr>
              <a:t> </a:t>
            </a:r>
            <a:r>
              <a:rPr sz="2600" spc="-80" dirty="0">
                <a:solidFill>
                  <a:srgbClr val="FFFFFF"/>
                </a:solidFill>
                <a:latin typeface="Trebuchet MS"/>
                <a:cs typeface="Trebuchet MS"/>
              </a:rPr>
              <a:t>t</a:t>
            </a:r>
            <a:r>
              <a:rPr sz="2600" spc="10" dirty="0">
                <a:solidFill>
                  <a:srgbClr val="FFFFFF"/>
                </a:solidFill>
                <a:latin typeface="Trebuchet MS"/>
                <a:cs typeface="Trebuchet MS"/>
              </a:rPr>
              <a:t>h</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95" dirty="0">
                <a:solidFill>
                  <a:srgbClr val="FFFFFF"/>
                </a:solidFill>
                <a:latin typeface="Trebuchet MS"/>
                <a:cs typeface="Trebuchet MS"/>
              </a:rPr>
              <a:t>f</a:t>
            </a:r>
            <a:r>
              <a:rPr sz="2600" spc="110" dirty="0">
                <a:solidFill>
                  <a:srgbClr val="FFFFFF"/>
                </a:solidFill>
                <a:latin typeface="Trebuchet MS"/>
                <a:cs typeface="Trebuchet MS"/>
              </a:rPr>
              <a:t>o</a:t>
            </a:r>
            <a:r>
              <a:rPr sz="2600" spc="-40" dirty="0">
                <a:solidFill>
                  <a:srgbClr val="FFFFFF"/>
                </a:solidFill>
                <a:latin typeface="Trebuchet MS"/>
                <a:cs typeface="Trebuchet MS"/>
              </a:rPr>
              <a:t>u</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55" dirty="0">
                <a:solidFill>
                  <a:srgbClr val="FFFFFF"/>
                </a:solidFill>
                <a:latin typeface="Trebuchet MS"/>
                <a:cs typeface="Trebuchet MS"/>
              </a:rPr>
              <a:t>a</a:t>
            </a:r>
            <a:r>
              <a:rPr sz="2600" spc="-80" dirty="0">
                <a:solidFill>
                  <a:srgbClr val="FFFFFF"/>
                </a:solidFill>
                <a:latin typeface="Trebuchet MS"/>
                <a:cs typeface="Trebuchet MS"/>
              </a:rPr>
              <a:t>t</a:t>
            </a:r>
            <a:r>
              <a:rPr sz="2600" spc="-155" dirty="0">
                <a:solidFill>
                  <a:srgbClr val="FFFFFF"/>
                </a:solidFill>
                <a:latin typeface="Trebuchet MS"/>
                <a:cs typeface="Trebuchet MS"/>
              </a:rPr>
              <a:t>i</a:t>
            </a:r>
            <a:r>
              <a:rPr sz="2600" spc="110" dirty="0">
                <a:solidFill>
                  <a:srgbClr val="FFFFFF"/>
                </a:solidFill>
                <a:latin typeface="Trebuchet MS"/>
                <a:cs typeface="Trebuchet MS"/>
              </a:rPr>
              <a:t>o</a:t>
            </a:r>
            <a:r>
              <a:rPr sz="2600" spc="15" dirty="0">
                <a:solidFill>
                  <a:srgbClr val="FFFFFF"/>
                </a:solidFill>
                <a:latin typeface="Trebuchet MS"/>
                <a:cs typeface="Trebuchet MS"/>
              </a:rPr>
              <a:t>n</a:t>
            </a:r>
            <a:r>
              <a:rPr sz="2600" spc="-185" dirty="0">
                <a:solidFill>
                  <a:srgbClr val="FFFFFF"/>
                </a:solidFill>
                <a:latin typeface="Trebuchet MS"/>
                <a:cs typeface="Trebuchet MS"/>
              </a:rPr>
              <a:t> </a:t>
            </a:r>
            <a:r>
              <a:rPr sz="2600" spc="-95" dirty="0">
                <a:solidFill>
                  <a:srgbClr val="FFFFFF"/>
                </a:solidFill>
                <a:latin typeface="Trebuchet MS"/>
                <a:cs typeface="Trebuchet MS"/>
              </a:rPr>
              <a:t>f</a:t>
            </a:r>
            <a:r>
              <a:rPr sz="2600" spc="110" dirty="0">
                <a:solidFill>
                  <a:srgbClr val="FFFFFF"/>
                </a:solidFill>
                <a:latin typeface="Trebuchet MS"/>
                <a:cs typeface="Trebuchet MS"/>
              </a:rPr>
              <a:t>o</a:t>
            </a:r>
            <a:r>
              <a:rPr sz="2600" spc="-130" dirty="0">
                <a:solidFill>
                  <a:srgbClr val="FFFFFF"/>
                </a:solidFill>
                <a:latin typeface="Trebuchet MS"/>
                <a:cs typeface="Trebuchet MS"/>
              </a:rPr>
              <a:t>r</a:t>
            </a:r>
            <a:r>
              <a:rPr sz="2600" spc="-185" dirty="0">
                <a:solidFill>
                  <a:srgbClr val="FFFFFF"/>
                </a:solidFill>
                <a:latin typeface="Trebuchet MS"/>
                <a:cs typeface="Trebuchet MS"/>
              </a:rPr>
              <a:t> </a:t>
            </a:r>
            <a:r>
              <a:rPr sz="2600" spc="-145" dirty="0">
                <a:solidFill>
                  <a:srgbClr val="FFFFFF"/>
                </a:solidFill>
                <a:latin typeface="Trebuchet MS"/>
                <a:cs typeface="Trebuchet MS"/>
              </a:rPr>
              <a:t>c</a:t>
            </a:r>
            <a:r>
              <a:rPr sz="2600" spc="-170" dirty="0">
                <a:solidFill>
                  <a:srgbClr val="FFFFFF"/>
                </a:solidFill>
                <a:latin typeface="Trebuchet MS"/>
                <a:cs typeface="Trebuchet MS"/>
              </a:rPr>
              <a:t>r</a:t>
            </a:r>
            <a:r>
              <a:rPr sz="2600" spc="-90" dirty="0">
                <a:solidFill>
                  <a:srgbClr val="FFFFFF"/>
                </a:solidFill>
                <a:latin typeface="Trebuchet MS"/>
                <a:cs typeface="Trebuchet MS"/>
              </a:rPr>
              <a:t>e</a:t>
            </a:r>
            <a:r>
              <a:rPr sz="2600" spc="-55" dirty="0">
                <a:solidFill>
                  <a:srgbClr val="FFFFFF"/>
                </a:solidFill>
                <a:latin typeface="Trebuchet MS"/>
                <a:cs typeface="Trebuchet MS"/>
              </a:rPr>
              <a:t>a</a:t>
            </a:r>
            <a:r>
              <a:rPr sz="2600" spc="-80" dirty="0">
                <a:solidFill>
                  <a:srgbClr val="FFFFFF"/>
                </a:solidFill>
                <a:latin typeface="Trebuchet MS"/>
                <a:cs typeface="Trebuchet MS"/>
              </a:rPr>
              <a:t>t</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85" dirty="0">
                <a:solidFill>
                  <a:srgbClr val="FFFFFF"/>
                </a:solidFill>
                <a:latin typeface="Trebuchet MS"/>
                <a:cs typeface="Trebuchet MS"/>
              </a:rPr>
              <a:t> </a:t>
            </a:r>
            <a:r>
              <a:rPr sz="2600" spc="-145" dirty="0">
                <a:solidFill>
                  <a:srgbClr val="FFFFFF"/>
                </a:solidFill>
                <a:latin typeface="Trebuchet MS"/>
                <a:cs typeface="Trebuchet MS"/>
              </a:rPr>
              <a:t>c</a:t>
            </a:r>
            <a:r>
              <a:rPr sz="2600" spc="-40" dirty="0">
                <a:solidFill>
                  <a:srgbClr val="FFFFFF"/>
                </a:solidFill>
                <a:latin typeface="Trebuchet MS"/>
                <a:cs typeface="Trebuchet MS"/>
              </a:rPr>
              <a:t>u</a:t>
            </a:r>
            <a:r>
              <a:rPr sz="2600" spc="-80" dirty="0">
                <a:solidFill>
                  <a:srgbClr val="FFFFFF"/>
                </a:solidFill>
                <a:latin typeface="Trebuchet MS"/>
                <a:cs typeface="Trebuchet MS"/>
              </a:rPr>
              <a:t>tt</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70" dirty="0">
                <a:solidFill>
                  <a:srgbClr val="FFFFFF"/>
                </a:solidFill>
                <a:latin typeface="Trebuchet MS"/>
                <a:cs typeface="Trebuchet MS"/>
              </a:rPr>
              <a:t>-</a:t>
            </a:r>
            <a:r>
              <a:rPr sz="2600" spc="-90" dirty="0">
                <a:solidFill>
                  <a:srgbClr val="FFFFFF"/>
                </a:solidFill>
                <a:latin typeface="Trebuchet MS"/>
                <a:cs typeface="Trebuchet MS"/>
              </a:rPr>
              <a:t>e</a:t>
            </a:r>
            <a:r>
              <a:rPr sz="2600" spc="-35" dirty="0">
                <a:solidFill>
                  <a:srgbClr val="FFFFFF"/>
                </a:solidFill>
                <a:latin typeface="Trebuchet MS"/>
                <a:cs typeface="Trebuchet MS"/>
              </a:rPr>
              <a:t>d</a:t>
            </a:r>
            <a:r>
              <a:rPr sz="2600" spc="105" dirty="0">
                <a:solidFill>
                  <a:srgbClr val="FFFFFF"/>
                </a:solidFill>
                <a:latin typeface="Trebuchet MS"/>
                <a:cs typeface="Trebuchet MS"/>
              </a:rPr>
              <a:t>g</a:t>
            </a:r>
            <a:r>
              <a:rPr sz="2600" spc="-65" dirty="0">
                <a:solidFill>
                  <a:srgbClr val="FFFFFF"/>
                </a:solidFill>
                <a:latin typeface="Trebuchet MS"/>
                <a:cs typeface="Trebuchet MS"/>
              </a:rPr>
              <a:t>e  </a:t>
            </a:r>
            <a:r>
              <a:rPr sz="2600" spc="105" dirty="0">
                <a:solidFill>
                  <a:srgbClr val="FFFFFF"/>
                </a:solidFill>
                <a:latin typeface="Trebuchet MS"/>
                <a:cs typeface="Trebuchet MS"/>
              </a:rPr>
              <a:t>g</a:t>
            </a:r>
            <a:r>
              <a:rPr sz="2600" spc="-55" dirty="0">
                <a:solidFill>
                  <a:srgbClr val="FFFFFF"/>
                </a:solidFill>
                <a:latin typeface="Trebuchet MS"/>
                <a:cs typeface="Trebuchet MS"/>
              </a:rPr>
              <a:t>a</a:t>
            </a:r>
            <a:r>
              <a:rPr sz="2600" spc="10" dirty="0">
                <a:solidFill>
                  <a:srgbClr val="FFFFFF"/>
                </a:solidFill>
                <a:latin typeface="Trebuchet MS"/>
                <a:cs typeface="Trebuchet MS"/>
              </a:rPr>
              <a:t>m</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110" dirty="0">
                <a:solidFill>
                  <a:srgbClr val="FFFFFF"/>
                </a:solidFill>
                <a:latin typeface="Trebuchet MS"/>
                <a:cs typeface="Trebuchet MS"/>
              </a:rPr>
              <a:t>e</a:t>
            </a:r>
            <a:r>
              <a:rPr sz="2600" spc="45" dirty="0">
                <a:solidFill>
                  <a:srgbClr val="FFFFFF"/>
                </a:solidFill>
                <a:latin typeface="Trebuchet MS"/>
                <a:cs typeface="Trebuchet MS"/>
              </a:rPr>
              <a:t>x</a:t>
            </a:r>
            <a:r>
              <a:rPr sz="2600" spc="-35" dirty="0">
                <a:solidFill>
                  <a:srgbClr val="FFFFFF"/>
                </a:solidFill>
                <a:latin typeface="Trebuchet MS"/>
                <a:cs typeface="Trebuchet MS"/>
              </a:rPr>
              <a:t>p</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375" dirty="0">
                <a:solidFill>
                  <a:srgbClr val="FFFFFF"/>
                </a:solidFill>
                <a:latin typeface="Trebuchet MS"/>
                <a:cs typeface="Trebuchet MS"/>
              </a:rPr>
              <a:t>.</a:t>
            </a:r>
            <a:r>
              <a:rPr sz="2600" spc="-185" dirty="0">
                <a:solidFill>
                  <a:srgbClr val="FFFFFF"/>
                </a:solidFill>
                <a:latin typeface="Trebuchet MS"/>
                <a:cs typeface="Trebuchet MS"/>
              </a:rPr>
              <a:t> </a:t>
            </a:r>
            <a:r>
              <a:rPr sz="2600" spc="265" dirty="0">
                <a:solidFill>
                  <a:srgbClr val="FFFFFF"/>
                </a:solidFill>
                <a:latin typeface="Trebuchet MS"/>
                <a:cs typeface="Trebuchet MS"/>
              </a:rPr>
              <a:t>W</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10" dirty="0">
                <a:solidFill>
                  <a:srgbClr val="FFFFFF"/>
                </a:solidFill>
                <a:latin typeface="Trebuchet MS"/>
                <a:cs typeface="Trebuchet MS"/>
              </a:rPr>
              <a:t>h</a:t>
            </a:r>
            <a:r>
              <a:rPr sz="2600" spc="-185" dirty="0">
                <a:solidFill>
                  <a:srgbClr val="FFFFFF"/>
                </a:solidFill>
                <a:latin typeface="Trebuchet MS"/>
                <a:cs typeface="Trebuchet MS"/>
              </a:rPr>
              <a:t> </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80" dirty="0">
                <a:solidFill>
                  <a:srgbClr val="FFFFFF"/>
                </a:solidFill>
                <a:latin typeface="Trebuchet MS"/>
                <a:cs typeface="Trebuchet MS"/>
              </a:rPr>
              <a:t>l</a:t>
            </a:r>
            <a:r>
              <a:rPr sz="2600" spc="-55" dirty="0">
                <a:solidFill>
                  <a:srgbClr val="FFFFFF"/>
                </a:solidFill>
                <a:latin typeface="Trebuchet MS"/>
                <a:cs typeface="Trebuchet MS"/>
              </a:rPr>
              <a:t>a</a:t>
            </a:r>
            <a:r>
              <a:rPr sz="2600" spc="-80" dirty="0">
                <a:solidFill>
                  <a:srgbClr val="FFFFFF"/>
                </a:solidFill>
                <a:latin typeface="Trebuchet MS"/>
                <a:cs typeface="Trebuchet MS"/>
              </a:rPr>
              <a:t>t</a:t>
            </a:r>
            <a:r>
              <a:rPr sz="2600" spc="-95" dirty="0">
                <a:solidFill>
                  <a:srgbClr val="FFFFFF"/>
                </a:solidFill>
                <a:latin typeface="Trebuchet MS"/>
                <a:cs typeface="Trebuchet MS"/>
              </a:rPr>
              <a:t>f</a:t>
            </a:r>
            <a:r>
              <a:rPr sz="2600" spc="110" dirty="0">
                <a:solidFill>
                  <a:srgbClr val="FFFFFF"/>
                </a:solidFill>
                <a:latin typeface="Trebuchet MS"/>
                <a:cs typeface="Trebuchet MS"/>
              </a:rPr>
              <a:t>o</a:t>
            </a:r>
            <a:r>
              <a:rPr sz="2600" spc="-130" dirty="0">
                <a:solidFill>
                  <a:srgbClr val="FFFFFF"/>
                </a:solidFill>
                <a:latin typeface="Trebuchet MS"/>
                <a:cs typeface="Trebuchet MS"/>
              </a:rPr>
              <a:t>r</a:t>
            </a:r>
            <a:r>
              <a:rPr sz="2600" spc="5" dirty="0">
                <a:solidFill>
                  <a:srgbClr val="FFFFFF"/>
                </a:solidFill>
                <a:latin typeface="Trebuchet MS"/>
                <a:cs typeface="Trebuchet MS"/>
              </a:rPr>
              <a:t>m  </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90" dirty="0">
                <a:solidFill>
                  <a:srgbClr val="FFFFFF"/>
                </a:solidFill>
                <a:latin typeface="Trebuchet MS"/>
                <a:cs typeface="Trebuchet MS"/>
              </a:rPr>
              <a:t>e</a:t>
            </a:r>
            <a:r>
              <a:rPr sz="2600" spc="-35" dirty="0">
                <a:solidFill>
                  <a:srgbClr val="FFFFFF"/>
                </a:solidFill>
                <a:latin typeface="Trebuchet MS"/>
                <a:cs typeface="Trebuchet MS"/>
              </a:rPr>
              <a:t>p</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110" dirty="0">
                <a:solidFill>
                  <a:srgbClr val="FFFFFF"/>
                </a:solidFill>
                <a:latin typeface="Trebuchet MS"/>
                <a:cs typeface="Trebuchet MS"/>
              </a:rPr>
              <a:t>e</a:t>
            </a:r>
            <a:r>
              <a:rPr sz="2600" spc="45" dirty="0">
                <a:solidFill>
                  <a:srgbClr val="FFFFFF"/>
                </a:solidFill>
                <a:latin typeface="Trebuchet MS"/>
                <a:cs typeface="Trebuchet MS"/>
              </a:rPr>
              <a:t>x</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40" dirty="0">
                <a:solidFill>
                  <a:srgbClr val="FFFFFF"/>
                </a:solidFill>
                <a:latin typeface="Trebuchet MS"/>
                <a:cs typeface="Trebuchet MS"/>
              </a:rPr>
              <a:t>s</a:t>
            </a:r>
            <a:r>
              <a:rPr sz="2600" spc="-155" dirty="0">
                <a:solidFill>
                  <a:srgbClr val="FFFFFF"/>
                </a:solidFill>
                <a:latin typeface="Trebuchet MS"/>
                <a:cs typeface="Trebuchet MS"/>
              </a:rPr>
              <a:t>i</a:t>
            </a:r>
            <a:r>
              <a:rPr sz="2600" spc="-5" dirty="0">
                <a:solidFill>
                  <a:srgbClr val="FFFFFF"/>
                </a:solidFill>
                <a:latin typeface="Trebuchet MS"/>
                <a:cs typeface="Trebuchet MS"/>
              </a:rPr>
              <a:t>v</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180" dirty="0">
                <a:solidFill>
                  <a:srgbClr val="FFFFFF"/>
                </a:solidFill>
                <a:latin typeface="Trebuchet MS"/>
                <a:cs typeface="Trebuchet MS"/>
              </a:rPr>
              <a:t>l</a:t>
            </a:r>
            <a:r>
              <a:rPr sz="2600" spc="-155" dirty="0">
                <a:solidFill>
                  <a:srgbClr val="FFFFFF"/>
                </a:solidFill>
                <a:latin typeface="Trebuchet MS"/>
                <a:cs typeface="Trebuchet MS"/>
              </a:rPr>
              <a:t>i</a:t>
            </a:r>
            <a:r>
              <a:rPr sz="2600" spc="-40" dirty="0">
                <a:solidFill>
                  <a:srgbClr val="FFFFFF"/>
                </a:solidFill>
                <a:latin typeface="Trebuchet MS"/>
                <a:cs typeface="Trebuchet MS"/>
              </a:rPr>
              <a:t>b</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40" dirty="0">
                <a:solidFill>
                  <a:srgbClr val="FFFFFF"/>
                </a:solidFill>
                <a:latin typeface="Trebuchet MS"/>
                <a:cs typeface="Trebuchet MS"/>
              </a:rPr>
              <a:t>s</a:t>
            </a:r>
            <a:r>
              <a:rPr sz="2600" spc="-405" dirty="0">
                <a:solidFill>
                  <a:srgbClr val="FFFFFF"/>
                </a:solidFill>
                <a:latin typeface="Trebuchet MS"/>
                <a:cs typeface="Trebuchet MS"/>
              </a:rPr>
              <a:t>,</a:t>
            </a:r>
            <a:r>
              <a:rPr sz="2600" spc="-185" dirty="0">
                <a:solidFill>
                  <a:srgbClr val="FFFFFF"/>
                </a:solidFill>
                <a:latin typeface="Trebuchet MS"/>
                <a:cs typeface="Trebuchet MS"/>
              </a:rPr>
              <a:t> </a:t>
            </a:r>
            <a:r>
              <a:rPr sz="2600" spc="-415" dirty="0">
                <a:solidFill>
                  <a:srgbClr val="FFFFFF"/>
                </a:solidFill>
                <a:latin typeface="Trebuchet MS"/>
                <a:cs typeface="Trebuchet MS"/>
              </a:rPr>
              <a:t>J</a:t>
            </a:r>
            <a:r>
              <a:rPr sz="2600" spc="-70" dirty="0">
                <a:solidFill>
                  <a:srgbClr val="FFFFFF"/>
                </a:solidFill>
                <a:latin typeface="Trebuchet MS"/>
                <a:cs typeface="Trebuchet MS"/>
              </a:rPr>
              <a:t>a</a:t>
            </a:r>
            <a:r>
              <a:rPr sz="2600" spc="-5" dirty="0">
                <a:solidFill>
                  <a:srgbClr val="FFFFFF"/>
                </a:solidFill>
                <a:latin typeface="Trebuchet MS"/>
                <a:cs typeface="Trebuchet MS"/>
              </a:rPr>
              <a:t>v</a:t>
            </a:r>
            <a:r>
              <a:rPr sz="2600" spc="-40" dirty="0">
                <a:solidFill>
                  <a:srgbClr val="FFFFFF"/>
                </a:solidFill>
                <a:latin typeface="Trebuchet MS"/>
                <a:cs typeface="Trebuchet MS"/>
              </a:rPr>
              <a:t>a  </a:t>
            </a:r>
            <a:r>
              <a:rPr sz="2600" spc="5" dirty="0">
                <a:solidFill>
                  <a:srgbClr val="FFFFFF"/>
                </a:solidFill>
                <a:latin typeface="Trebuchet MS"/>
                <a:cs typeface="Trebuchet MS"/>
              </a:rPr>
              <a:t>opens </a:t>
            </a:r>
            <a:r>
              <a:rPr sz="2600" spc="-40" dirty="0">
                <a:solidFill>
                  <a:srgbClr val="FFFFFF"/>
                </a:solidFill>
                <a:latin typeface="Trebuchet MS"/>
                <a:cs typeface="Trebuchet MS"/>
              </a:rPr>
              <a:t>up </a:t>
            </a:r>
            <a:r>
              <a:rPr sz="2600" spc="-45" dirty="0">
                <a:solidFill>
                  <a:srgbClr val="FFFFFF"/>
                </a:solidFill>
                <a:latin typeface="Trebuchet MS"/>
                <a:cs typeface="Trebuchet MS"/>
              </a:rPr>
              <a:t>endless </a:t>
            </a:r>
            <a:r>
              <a:rPr sz="2600" spc="-65" dirty="0">
                <a:solidFill>
                  <a:srgbClr val="FFFFFF"/>
                </a:solidFill>
                <a:latin typeface="Trebuchet MS"/>
                <a:cs typeface="Trebuchet MS"/>
              </a:rPr>
              <a:t>possibilities </a:t>
            </a:r>
            <a:r>
              <a:rPr sz="2600" spc="-40" dirty="0">
                <a:solidFill>
                  <a:srgbClr val="FFFFFF"/>
                </a:solidFill>
                <a:latin typeface="Trebuchet MS"/>
                <a:cs typeface="Trebuchet MS"/>
              </a:rPr>
              <a:t>for </a:t>
            </a:r>
            <a:r>
              <a:rPr sz="2600" spc="-35" dirty="0">
                <a:solidFill>
                  <a:srgbClr val="FFFFFF"/>
                </a:solidFill>
                <a:latin typeface="Trebuchet MS"/>
                <a:cs typeface="Trebuchet MS"/>
              </a:rPr>
              <a:t> </a:t>
            </a:r>
            <a:r>
              <a:rPr sz="2600" spc="-170" dirty="0">
                <a:solidFill>
                  <a:srgbClr val="FFFFFF"/>
                </a:solidFill>
                <a:latin typeface="Trebuchet MS"/>
                <a:cs typeface="Trebuchet MS"/>
              </a:rPr>
              <a:t>r</a:t>
            </a:r>
            <a:r>
              <a:rPr sz="2600" spc="-90" dirty="0">
                <a:solidFill>
                  <a:srgbClr val="FFFFFF"/>
                </a:solidFill>
                <a:latin typeface="Trebuchet MS"/>
                <a:cs typeface="Trebuchet MS"/>
              </a:rPr>
              <a:t>e</a:t>
            </a:r>
            <a:r>
              <a:rPr sz="2600" spc="-5" dirty="0">
                <a:solidFill>
                  <a:srgbClr val="FFFFFF"/>
                </a:solidFill>
                <a:latin typeface="Trebuchet MS"/>
                <a:cs typeface="Trebuchet MS"/>
              </a:rPr>
              <a:t>v</a:t>
            </a:r>
            <a:r>
              <a:rPr sz="2600" spc="110" dirty="0">
                <a:solidFill>
                  <a:srgbClr val="FFFFFF"/>
                </a:solidFill>
                <a:latin typeface="Trebuchet MS"/>
                <a:cs typeface="Trebuchet MS"/>
              </a:rPr>
              <a:t>o</a:t>
            </a:r>
            <a:r>
              <a:rPr sz="2600" spc="-180" dirty="0">
                <a:solidFill>
                  <a:srgbClr val="FFFFFF"/>
                </a:solidFill>
                <a:latin typeface="Trebuchet MS"/>
                <a:cs typeface="Trebuchet MS"/>
              </a:rPr>
              <a:t>l</a:t>
            </a:r>
            <a:r>
              <a:rPr sz="2600" spc="-40" dirty="0">
                <a:solidFill>
                  <a:srgbClr val="FFFFFF"/>
                </a:solidFill>
                <a:latin typeface="Trebuchet MS"/>
                <a:cs typeface="Trebuchet MS"/>
              </a:rPr>
              <a:t>u</a:t>
            </a:r>
            <a:r>
              <a:rPr sz="2600" spc="-80" dirty="0">
                <a:solidFill>
                  <a:srgbClr val="FFFFFF"/>
                </a:solidFill>
                <a:latin typeface="Trebuchet MS"/>
                <a:cs typeface="Trebuchet MS"/>
              </a:rPr>
              <a:t>t</a:t>
            </a:r>
            <a:r>
              <a:rPr sz="2600" spc="-155" dirty="0">
                <a:solidFill>
                  <a:srgbClr val="FFFFFF"/>
                </a:solidFill>
                <a:latin typeface="Trebuchet MS"/>
                <a:cs typeface="Trebuchet MS"/>
              </a:rPr>
              <a:t>i</a:t>
            </a:r>
            <a:r>
              <a:rPr sz="2600" spc="110" dirty="0">
                <a:solidFill>
                  <a:srgbClr val="FFFFFF"/>
                </a:solidFill>
                <a:latin typeface="Trebuchet MS"/>
                <a:cs typeface="Trebuchet MS"/>
              </a:rPr>
              <a:t>o</a:t>
            </a:r>
            <a:r>
              <a:rPr sz="2600" spc="15" dirty="0">
                <a:solidFill>
                  <a:srgbClr val="FFFFFF"/>
                </a:solidFill>
                <a:latin typeface="Trebuchet MS"/>
                <a:cs typeface="Trebuchet MS"/>
              </a:rPr>
              <a:t>n</a:t>
            </a:r>
            <a:r>
              <a:rPr sz="2600" spc="-155" dirty="0">
                <a:solidFill>
                  <a:srgbClr val="FFFFFF"/>
                </a:solidFill>
                <a:latin typeface="Trebuchet MS"/>
                <a:cs typeface="Trebuchet MS"/>
              </a:rPr>
              <a:t>i</a:t>
            </a:r>
            <a:r>
              <a:rPr sz="2600" spc="-30" dirty="0">
                <a:solidFill>
                  <a:srgbClr val="FFFFFF"/>
                </a:solidFill>
                <a:latin typeface="Trebuchet MS"/>
                <a:cs typeface="Trebuchet MS"/>
              </a:rPr>
              <a:t>z</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90" dirty="0">
                <a:solidFill>
                  <a:srgbClr val="FFFFFF"/>
                </a:solidFill>
                <a:latin typeface="Trebuchet MS"/>
                <a:cs typeface="Trebuchet MS"/>
              </a:rPr>
              <a:t>S</a:t>
            </a:r>
            <a:r>
              <a:rPr sz="2600" spc="-80" dirty="0">
                <a:solidFill>
                  <a:srgbClr val="FFFFFF"/>
                </a:solidFill>
                <a:latin typeface="Trebuchet MS"/>
                <a:cs typeface="Trebuchet MS"/>
              </a:rPr>
              <a:t>t</a:t>
            </a:r>
            <a:r>
              <a:rPr sz="2600" spc="-170" dirty="0">
                <a:solidFill>
                  <a:srgbClr val="FFFFFF"/>
                </a:solidFill>
                <a:latin typeface="Trebuchet MS"/>
                <a:cs typeface="Trebuchet MS"/>
              </a:rPr>
              <a:t>r</a:t>
            </a:r>
            <a:r>
              <a:rPr sz="2600" spc="-90" dirty="0">
                <a:solidFill>
                  <a:srgbClr val="FFFFFF"/>
                </a:solidFill>
                <a:latin typeface="Trebuchet MS"/>
                <a:cs typeface="Trebuchet MS"/>
              </a:rPr>
              <a:t>ee</a:t>
            </a:r>
            <a:r>
              <a:rPr sz="2600" spc="-80" dirty="0">
                <a:solidFill>
                  <a:srgbClr val="FFFFFF"/>
                </a:solidFill>
                <a:latin typeface="Trebuchet MS"/>
                <a:cs typeface="Trebuchet MS"/>
              </a:rPr>
              <a:t>t</a:t>
            </a:r>
            <a:r>
              <a:rPr sz="2600" spc="-185" dirty="0">
                <a:solidFill>
                  <a:srgbClr val="FFFFFF"/>
                </a:solidFill>
                <a:latin typeface="Trebuchet MS"/>
                <a:cs typeface="Trebuchet MS"/>
              </a:rPr>
              <a:t> </a:t>
            </a:r>
            <a:r>
              <a:rPr sz="2600" spc="55" dirty="0">
                <a:solidFill>
                  <a:srgbClr val="FFFFFF"/>
                </a:solidFill>
                <a:latin typeface="Trebuchet MS"/>
                <a:cs typeface="Trebuchet MS"/>
              </a:rPr>
              <a:t>F</a:t>
            </a:r>
            <a:r>
              <a:rPr sz="2600" spc="-155" dirty="0">
                <a:solidFill>
                  <a:srgbClr val="FFFFFF"/>
                </a:solidFill>
                <a:latin typeface="Trebuchet MS"/>
                <a:cs typeface="Trebuchet MS"/>
              </a:rPr>
              <a:t>i</a:t>
            </a:r>
            <a:r>
              <a:rPr sz="2600" spc="105" dirty="0">
                <a:solidFill>
                  <a:srgbClr val="FFFFFF"/>
                </a:solidFill>
                <a:latin typeface="Trebuchet MS"/>
                <a:cs typeface="Trebuchet MS"/>
              </a:rPr>
              <a:t>g</a:t>
            </a:r>
            <a:r>
              <a:rPr sz="2600" spc="10" dirty="0">
                <a:solidFill>
                  <a:srgbClr val="FFFFFF"/>
                </a:solidFill>
                <a:latin typeface="Trebuchet MS"/>
                <a:cs typeface="Trebuchet MS"/>
              </a:rPr>
              <a:t>h</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229" dirty="0">
                <a:solidFill>
                  <a:srgbClr val="FFFFFF"/>
                </a:solidFill>
                <a:latin typeface="Trebuchet MS"/>
                <a:cs typeface="Trebuchet MS"/>
              </a:rPr>
              <a:t>r</a:t>
            </a:r>
            <a:r>
              <a:rPr sz="2600" spc="-375" dirty="0">
                <a:solidFill>
                  <a:srgbClr val="FFFFFF"/>
                </a:solidFill>
                <a:latin typeface="Trebuchet MS"/>
                <a:cs typeface="Trebuchet MS"/>
              </a:rPr>
              <a:t>.</a:t>
            </a:r>
            <a:endParaRPr sz="2600" dirty="0">
              <a:latin typeface="Trebuchet MS"/>
              <a:cs typeface="Trebuchet MS"/>
            </a:endParaRPr>
          </a:p>
        </p:txBody>
      </p:sp>
    </p:spTree>
    <p:extLst>
      <p:ext uri="{BB962C8B-B14F-4D97-AF65-F5344CB8AC3E}">
        <p14:creationId xmlns:p14="http://schemas.microsoft.com/office/powerpoint/2010/main" val="2972162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1585188" y="1830645"/>
            <a:ext cx="15870961" cy="728405"/>
          </a:xfrm>
          <a:prstGeom prst="rect">
            <a:avLst/>
          </a:prstGeom>
        </p:spPr>
        <p:txBody>
          <a:bodyPr vert="horz" wrap="square" lIns="0" tIns="12700" rIns="0" bIns="0" rtlCol="0">
            <a:spAutoFit/>
          </a:bodyPr>
          <a:lstStyle/>
          <a:p>
            <a:pPr marL="7042784">
              <a:lnSpc>
                <a:spcPct val="100000"/>
              </a:lnSpc>
              <a:spcBef>
                <a:spcPts val="100"/>
              </a:spcBef>
            </a:pPr>
            <a:r>
              <a:rPr lang="en-IN" spc="-45" dirty="0"/>
              <a:t>Other Text Stacks are</a:t>
            </a:r>
            <a:endParaRPr spc="-135" dirty="0"/>
          </a:p>
        </p:txBody>
      </p:sp>
      <p:sp>
        <p:nvSpPr>
          <p:cNvPr id="8" name="object 8"/>
          <p:cNvSpPr txBox="1"/>
          <p:nvPr/>
        </p:nvSpPr>
        <p:spPr>
          <a:xfrm>
            <a:off x="8620349" y="3309827"/>
            <a:ext cx="6959600" cy="4249818"/>
          </a:xfrm>
          <a:prstGeom prst="rect">
            <a:avLst/>
          </a:prstGeom>
        </p:spPr>
        <p:txBody>
          <a:bodyPr vert="horz" wrap="square" lIns="0" tIns="12065" rIns="0" bIns="0" rtlCol="0">
            <a:spAutoFit/>
          </a:bodyPr>
          <a:lstStyle/>
          <a:p>
            <a:pPr marL="12700" marR="5080">
              <a:lnSpc>
                <a:spcPct val="100800"/>
              </a:lnSpc>
              <a:spcBef>
                <a:spcPts val="95"/>
              </a:spcBef>
            </a:pPr>
            <a:r>
              <a:rPr lang="en-US" sz="3050" dirty="0">
                <a:solidFill>
                  <a:schemeClr val="bg1"/>
                </a:solidFill>
                <a:latin typeface="Trebuchet MS"/>
                <a:cs typeface="Trebuchet MS"/>
              </a:rPr>
              <a:t>Apart from Java, alternative tech stacks for creating a Street Fighter game include C++ with popular game development libraries like Unreal Engine, Unity using C#, or HTML5 with JavaScript and WebGL for browser-based games. These options offer diverse tools and platforms to bring the iconic Street Fighter experience to life.</a:t>
            </a:r>
            <a:endParaRPr sz="3050" dirty="0">
              <a:solidFill>
                <a:schemeClr val="bg1"/>
              </a:solidFill>
              <a:latin typeface="Trebuchet MS"/>
              <a:cs typeface="Trebuchet MS"/>
            </a:endParaRPr>
          </a:p>
        </p:txBody>
      </p:sp>
      <p:sp>
        <p:nvSpPr>
          <p:cNvPr id="9" name="object 9"/>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grpSp>
        <p:nvGrpSpPr>
          <p:cNvPr id="10" name="object 4">
            <a:extLst>
              <a:ext uri="{FF2B5EF4-FFF2-40B4-BE49-F238E27FC236}">
                <a16:creationId xmlns:a16="http://schemas.microsoft.com/office/drawing/2014/main" id="{6BD218B2-53D6-529C-6B70-E78C0DA01660}"/>
              </a:ext>
            </a:extLst>
          </p:cNvPr>
          <p:cNvGrpSpPr/>
          <p:nvPr/>
        </p:nvGrpSpPr>
        <p:grpSpPr>
          <a:xfrm>
            <a:off x="6349" y="1111250"/>
            <a:ext cx="6553201" cy="9144000"/>
            <a:chOff x="0" y="0"/>
            <a:chExt cx="7548245" cy="10287000"/>
          </a:xfrm>
        </p:grpSpPr>
        <p:sp>
          <p:nvSpPr>
            <p:cNvPr id="11" name="object 5">
              <a:extLst>
                <a:ext uri="{FF2B5EF4-FFF2-40B4-BE49-F238E27FC236}">
                  <a16:creationId xmlns:a16="http://schemas.microsoft.com/office/drawing/2014/main" id="{17CDDB28-A5F6-A19D-97CF-26B61F4C4878}"/>
                </a:ext>
              </a:extLst>
            </p:cNvPr>
            <p:cNvSpPr/>
            <p:nvPr/>
          </p:nvSpPr>
          <p:spPr>
            <a:xfrm>
              <a:off x="989096" y="6364933"/>
              <a:ext cx="6448425" cy="3922395"/>
            </a:xfrm>
            <a:custGeom>
              <a:avLst/>
              <a:gdLst/>
              <a:ahLst/>
              <a:cxnLst/>
              <a:rect l="l" t="t" r="r" b="b"/>
              <a:pathLst>
                <a:path w="6448425" h="3922395">
                  <a:moveTo>
                    <a:pt x="5750841" y="3922066"/>
                  </a:moveTo>
                  <a:lnTo>
                    <a:pt x="698124" y="3922066"/>
                  </a:lnTo>
                  <a:lnTo>
                    <a:pt x="0" y="3224212"/>
                  </a:lnTo>
                  <a:lnTo>
                    <a:pt x="3225461" y="0"/>
                  </a:lnTo>
                  <a:lnTo>
                    <a:pt x="6448424" y="3224212"/>
                  </a:lnTo>
                  <a:lnTo>
                    <a:pt x="5750841" y="3922066"/>
                  </a:lnTo>
                  <a:close/>
                </a:path>
              </a:pathLst>
            </a:custGeom>
            <a:solidFill>
              <a:srgbClr val="2E3358"/>
            </a:solidFill>
          </p:spPr>
          <p:txBody>
            <a:bodyPr wrap="square" lIns="0" tIns="0" rIns="0" bIns="0" rtlCol="0"/>
            <a:lstStyle/>
            <a:p>
              <a:endParaRPr/>
            </a:p>
          </p:txBody>
        </p:sp>
        <p:sp>
          <p:nvSpPr>
            <p:cNvPr id="12" name="object 6">
              <a:extLst>
                <a:ext uri="{FF2B5EF4-FFF2-40B4-BE49-F238E27FC236}">
                  <a16:creationId xmlns:a16="http://schemas.microsoft.com/office/drawing/2014/main" id="{76B173FC-CBBB-9228-9CE5-731BA5B17D20}"/>
                </a:ext>
              </a:extLst>
            </p:cNvPr>
            <p:cNvSpPr/>
            <p:nvPr/>
          </p:nvSpPr>
          <p:spPr>
            <a:xfrm>
              <a:off x="0" y="2994934"/>
              <a:ext cx="4050029" cy="6448425"/>
            </a:xfrm>
            <a:custGeom>
              <a:avLst/>
              <a:gdLst/>
              <a:ahLst/>
              <a:cxnLst/>
              <a:rect l="l" t="t" r="r" b="b"/>
              <a:pathLst>
                <a:path w="4050029" h="6448425">
                  <a:moveTo>
                    <a:pt x="825815" y="6448424"/>
                  </a:moveTo>
                  <a:lnTo>
                    <a:pt x="0" y="5622929"/>
                  </a:lnTo>
                  <a:lnTo>
                    <a:pt x="0" y="826135"/>
                  </a:lnTo>
                  <a:lnTo>
                    <a:pt x="825815" y="0"/>
                  </a:lnTo>
                  <a:lnTo>
                    <a:pt x="4050028" y="3225462"/>
                  </a:lnTo>
                  <a:lnTo>
                    <a:pt x="825815" y="6448424"/>
                  </a:lnTo>
                  <a:close/>
                </a:path>
              </a:pathLst>
            </a:custGeom>
            <a:solidFill>
              <a:srgbClr val="66CBDD"/>
            </a:solidFill>
          </p:spPr>
          <p:txBody>
            <a:bodyPr wrap="square" lIns="0" tIns="0" rIns="0" bIns="0" rtlCol="0"/>
            <a:lstStyle/>
            <a:p>
              <a:endParaRPr/>
            </a:p>
          </p:txBody>
        </p:sp>
        <p:pic>
          <p:nvPicPr>
            <p:cNvPr id="13" name="object 7">
              <a:extLst>
                <a:ext uri="{FF2B5EF4-FFF2-40B4-BE49-F238E27FC236}">
                  <a16:creationId xmlns:a16="http://schemas.microsoft.com/office/drawing/2014/main" id="{9FC4EC0C-ACCC-0054-F890-203C927F8F4C}"/>
                </a:ext>
              </a:extLst>
            </p:cNvPr>
            <p:cNvPicPr/>
            <p:nvPr/>
          </p:nvPicPr>
          <p:blipFill>
            <a:blip r:embed="rId2" cstate="print"/>
            <a:stretch>
              <a:fillRect/>
            </a:stretch>
          </p:blipFill>
          <p:spPr>
            <a:xfrm>
              <a:off x="1175795" y="206478"/>
              <a:ext cx="6372126" cy="5314950"/>
            </a:xfrm>
            <a:prstGeom prst="rect">
              <a:avLst/>
            </a:prstGeom>
          </p:spPr>
        </p:pic>
        <p:pic>
          <p:nvPicPr>
            <p:cNvPr id="14" name="object 8">
              <a:extLst>
                <a:ext uri="{FF2B5EF4-FFF2-40B4-BE49-F238E27FC236}">
                  <a16:creationId xmlns:a16="http://schemas.microsoft.com/office/drawing/2014/main" id="{B65980BE-3F88-1FF7-B455-2139E4CB872D}"/>
                </a:ext>
              </a:extLst>
            </p:cNvPr>
            <p:cNvPicPr/>
            <p:nvPr/>
          </p:nvPicPr>
          <p:blipFill>
            <a:blip r:embed="rId3" cstate="print"/>
            <a:stretch>
              <a:fillRect/>
            </a:stretch>
          </p:blipFill>
          <p:spPr>
            <a:xfrm>
              <a:off x="1065790" y="6769869"/>
              <a:ext cx="6372126" cy="3517129"/>
            </a:xfrm>
            <a:prstGeom prst="rect">
              <a:avLst/>
            </a:prstGeom>
          </p:spPr>
        </p:pic>
        <p:pic>
          <p:nvPicPr>
            <p:cNvPr id="15" name="object 9">
              <a:extLst>
                <a:ext uri="{FF2B5EF4-FFF2-40B4-BE49-F238E27FC236}">
                  <a16:creationId xmlns:a16="http://schemas.microsoft.com/office/drawing/2014/main" id="{3F899DF4-1E72-19E9-ABC8-61BCFBA26891}"/>
                </a:ext>
              </a:extLst>
            </p:cNvPr>
            <p:cNvPicPr/>
            <p:nvPr/>
          </p:nvPicPr>
          <p:blipFill>
            <a:blip r:embed="rId4" cstate="print"/>
            <a:stretch>
              <a:fillRect/>
            </a:stretch>
          </p:blipFill>
          <p:spPr>
            <a:xfrm>
              <a:off x="0" y="0"/>
              <a:ext cx="2387534" cy="2995040"/>
            </a:xfrm>
            <a:prstGeom prst="rect">
              <a:avLst/>
            </a:prstGeom>
          </p:spPr>
        </p:pic>
        <p:pic>
          <p:nvPicPr>
            <p:cNvPr id="16" name="object 10">
              <a:extLst>
                <a:ext uri="{FF2B5EF4-FFF2-40B4-BE49-F238E27FC236}">
                  <a16:creationId xmlns:a16="http://schemas.microsoft.com/office/drawing/2014/main" id="{DEF73075-B7D7-2E81-1F82-E2D135BE2157}"/>
                </a:ext>
              </a:extLst>
            </p:cNvPr>
            <p:cNvPicPr/>
            <p:nvPr/>
          </p:nvPicPr>
          <p:blipFill>
            <a:blip r:embed="rId5" cstate="print"/>
            <a:stretch>
              <a:fillRect/>
            </a:stretch>
          </p:blipFill>
          <p:spPr>
            <a:xfrm>
              <a:off x="0" y="4583641"/>
              <a:ext cx="4049133" cy="372427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2239542" y="2428772"/>
            <a:ext cx="7381875" cy="734060"/>
          </a:xfrm>
          <a:prstGeom prst="rect">
            <a:avLst/>
          </a:prstGeom>
        </p:spPr>
        <p:txBody>
          <a:bodyPr vert="horz" wrap="square" lIns="0" tIns="12700" rIns="0" bIns="0" rtlCol="0">
            <a:spAutoFit/>
          </a:bodyPr>
          <a:lstStyle/>
          <a:p>
            <a:pPr marL="12700" algn="r">
              <a:lnSpc>
                <a:spcPct val="100000"/>
              </a:lnSpc>
              <a:spcBef>
                <a:spcPts val="100"/>
              </a:spcBef>
            </a:pPr>
            <a:r>
              <a:rPr lang="en-IN" dirty="0">
                <a:latin typeface="Rockwell" panose="02060603020205020403" pitchFamily="18" charset="0"/>
                <a:cs typeface="SimSun"/>
              </a:rPr>
              <a:t>Why choose JAVA ?</a:t>
            </a:r>
            <a:endParaRPr dirty="0">
              <a:latin typeface="Rockwell" panose="02060603020205020403" pitchFamily="18" charset="0"/>
              <a:cs typeface="SimSun"/>
            </a:endParaRPr>
          </a:p>
        </p:txBody>
      </p:sp>
      <p:sp>
        <p:nvSpPr>
          <p:cNvPr id="10" name="object 10"/>
          <p:cNvSpPr txBox="1"/>
          <p:nvPr/>
        </p:nvSpPr>
        <p:spPr>
          <a:xfrm>
            <a:off x="3579058" y="4075922"/>
            <a:ext cx="6043930" cy="3625850"/>
          </a:xfrm>
          <a:prstGeom prst="rect">
            <a:avLst/>
          </a:prstGeom>
        </p:spPr>
        <p:txBody>
          <a:bodyPr vert="horz" wrap="square" lIns="0" tIns="11430" rIns="0" bIns="0" rtlCol="0">
            <a:spAutoFit/>
          </a:bodyPr>
          <a:lstStyle/>
          <a:p>
            <a:pPr marL="12700" marR="5080" indent="124460" algn="r">
              <a:lnSpc>
                <a:spcPct val="101000"/>
              </a:lnSpc>
              <a:spcBef>
                <a:spcPts val="90"/>
              </a:spcBef>
            </a:pPr>
            <a:r>
              <a:rPr sz="2600" spc="-415" dirty="0">
                <a:solidFill>
                  <a:srgbClr val="FFFFFF"/>
                </a:solidFill>
                <a:latin typeface="Trebuchet MS"/>
                <a:cs typeface="Trebuchet MS"/>
              </a:rPr>
              <a:t>J</a:t>
            </a:r>
            <a:r>
              <a:rPr sz="2600" spc="-70" dirty="0">
                <a:solidFill>
                  <a:srgbClr val="FFFFFF"/>
                </a:solidFill>
                <a:latin typeface="Trebuchet MS"/>
                <a:cs typeface="Trebuchet MS"/>
              </a:rPr>
              <a:t>a</a:t>
            </a:r>
            <a:r>
              <a:rPr sz="2600" spc="-5" dirty="0">
                <a:solidFill>
                  <a:srgbClr val="FFFFFF"/>
                </a:solidFill>
                <a:latin typeface="Trebuchet MS"/>
                <a:cs typeface="Trebuchet MS"/>
              </a:rPr>
              <a:t>v</a:t>
            </a:r>
            <a:r>
              <a:rPr sz="2600" spc="-55" dirty="0">
                <a:solidFill>
                  <a:srgbClr val="FFFFFF"/>
                </a:solidFill>
                <a:latin typeface="Trebuchet MS"/>
                <a:cs typeface="Trebuchet MS"/>
              </a:rPr>
              <a:t>a</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70" dirty="0">
                <a:solidFill>
                  <a:srgbClr val="FFFFFF"/>
                </a:solidFill>
                <a:latin typeface="Trebuchet MS"/>
                <a:cs typeface="Trebuchet MS"/>
              </a:rPr>
              <a:t>r</a:t>
            </a:r>
            <a:r>
              <a:rPr sz="2600" spc="110" dirty="0">
                <a:solidFill>
                  <a:srgbClr val="FFFFFF"/>
                </a:solidFill>
                <a:latin typeface="Trebuchet MS"/>
                <a:cs typeface="Trebuchet MS"/>
              </a:rPr>
              <a:t>o</a:t>
            </a:r>
            <a:r>
              <a:rPr sz="2600" spc="105" dirty="0">
                <a:solidFill>
                  <a:srgbClr val="FFFFFF"/>
                </a:solidFill>
                <a:latin typeface="Trebuchet MS"/>
                <a:cs typeface="Trebuchet MS"/>
              </a:rPr>
              <a:t>g</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0" dirty="0">
                <a:solidFill>
                  <a:srgbClr val="FFFFFF"/>
                </a:solidFill>
                <a:latin typeface="Trebuchet MS"/>
                <a:cs typeface="Trebuchet MS"/>
              </a:rPr>
              <a:t>mm</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90" dirty="0">
                <a:solidFill>
                  <a:srgbClr val="FFFFFF"/>
                </a:solidFill>
                <a:latin typeface="Trebuchet MS"/>
                <a:cs typeface="Trebuchet MS"/>
              </a:rPr>
              <a:t>e</a:t>
            </a:r>
            <a:r>
              <a:rPr sz="2600" spc="10" dirty="0">
                <a:solidFill>
                  <a:srgbClr val="FFFFFF"/>
                </a:solidFill>
                <a:latin typeface="Trebuchet MS"/>
                <a:cs typeface="Trebuchet MS"/>
              </a:rPr>
              <a:t>m</a:t>
            </a:r>
            <a:r>
              <a:rPr sz="2600" spc="-35" dirty="0">
                <a:solidFill>
                  <a:srgbClr val="FFFFFF"/>
                </a:solidFill>
                <a:latin typeface="Trebuchet MS"/>
                <a:cs typeface="Trebuchet MS"/>
              </a:rPr>
              <a:t>p</a:t>
            </a:r>
            <a:r>
              <a:rPr sz="2600" spc="110" dirty="0">
                <a:solidFill>
                  <a:srgbClr val="FFFFFF"/>
                </a:solidFill>
                <a:latin typeface="Trebuchet MS"/>
                <a:cs typeface="Trebuchet MS"/>
              </a:rPr>
              <a:t>o</a:t>
            </a:r>
            <a:r>
              <a:rPr sz="2600" spc="30" dirty="0">
                <a:solidFill>
                  <a:srgbClr val="FFFFFF"/>
                </a:solidFill>
                <a:latin typeface="Trebuchet MS"/>
                <a:cs typeface="Trebuchet MS"/>
              </a:rPr>
              <a:t>w</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40" dirty="0">
                <a:solidFill>
                  <a:srgbClr val="FFFFFF"/>
                </a:solidFill>
                <a:latin typeface="Trebuchet MS"/>
                <a:cs typeface="Trebuchet MS"/>
              </a:rPr>
              <a:t>u</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95" dirty="0">
                <a:solidFill>
                  <a:srgbClr val="FFFFFF"/>
                </a:solidFill>
                <a:latin typeface="Trebuchet MS"/>
                <a:cs typeface="Trebuchet MS"/>
              </a:rPr>
              <a:t>t</a:t>
            </a:r>
            <a:r>
              <a:rPr sz="2600" spc="110" dirty="0">
                <a:solidFill>
                  <a:srgbClr val="FFFFFF"/>
                </a:solidFill>
                <a:latin typeface="Trebuchet MS"/>
                <a:cs typeface="Trebuchet MS"/>
              </a:rPr>
              <a:t>o</a:t>
            </a:r>
            <a:r>
              <a:rPr sz="2600" spc="-185" dirty="0">
                <a:solidFill>
                  <a:srgbClr val="FFFFFF"/>
                </a:solidFill>
                <a:latin typeface="Trebuchet MS"/>
                <a:cs typeface="Trebuchet MS"/>
              </a:rPr>
              <a:t> </a:t>
            </a:r>
            <a:r>
              <a:rPr sz="2600" spc="-145" dirty="0">
                <a:solidFill>
                  <a:srgbClr val="FFFFFF"/>
                </a:solidFill>
                <a:latin typeface="Trebuchet MS"/>
                <a:cs typeface="Trebuchet MS"/>
              </a:rPr>
              <a:t>c</a:t>
            </a:r>
            <a:r>
              <a:rPr sz="2600" spc="-170" dirty="0">
                <a:solidFill>
                  <a:srgbClr val="FFFFFF"/>
                </a:solidFill>
                <a:latin typeface="Trebuchet MS"/>
                <a:cs typeface="Trebuchet MS"/>
              </a:rPr>
              <a:t>r</a:t>
            </a:r>
            <a:r>
              <a:rPr sz="2600" spc="-90" dirty="0">
                <a:solidFill>
                  <a:srgbClr val="FFFFFF"/>
                </a:solidFill>
                <a:latin typeface="Trebuchet MS"/>
                <a:cs typeface="Trebuchet MS"/>
              </a:rPr>
              <a:t>e</a:t>
            </a:r>
            <a:r>
              <a:rPr sz="2600" spc="-55" dirty="0">
                <a:solidFill>
                  <a:srgbClr val="FFFFFF"/>
                </a:solidFill>
                <a:latin typeface="Trebuchet MS"/>
                <a:cs typeface="Trebuchet MS"/>
              </a:rPr>
              <a:t>a</a:t>
            </a:r>
            <a:r>
              <a:rPr sz="2600" spc="-95" dirty="0">
                <a:solidFill>
                  <a:srgbClr val="FFFFFF"/>
                </a:solidFill>
                <a:latin typeface="Trebuchet MS"/>
                <a:cs typeface="Trebuchet MS"/>
              </a:rPr>
              <a:t>t</a:t>
            </a:r>
            <a:r>
              <a:rPr sz="2600" spc="-65" dirty="0">
                <a:solidFill>
                  <a:srgbClr val="FFFFFF"/>
                </a:solidFill>
                <a:latin typeface="Trebuchet MS"/>
                <a:cs typeface="Trebuchet MS"/>
              </a:rPr>
              <a:t>e  </a:t>
            </a:r>
            <a:r>
              <a:rPr sz="2600" spc="-145" dirty="0">
                <a:solidFill>
                  <a:srgbClr val="FFFFFF"/>
                </a:solidFill>
                <a:latin typeface="Trebuchet MS"/>
                <a:cs typeface="Trebuchet MS"/>
              </a:rPr>
              <a:t>c</a:t>
            </a:r>
            <a:r>
              <a:rPr sz="2600" spc="-40" dirty="0">
                <a:solidFill>
                  <a:srgbClr val="FFFFFF"/>
                </a:solidFill>
                <a:latin typeface="Trebuchet MS"/>
                <a:cs typeface="Trebuchet MS"/>
              </a:rPr>
              <a:t>u</a:t>
            </a:r>
            <a:r>
              <a:rPr sz="2600" spc="40" dirty="0">
                <a:solidFill>
                  <a:srgbClr val="FFFFFF"/>
                </a:solidFill>
                <a:latin typeface="Trebuchet MS"/>
                <a:cs typeface="Trebuchet MS"/>
              </a:rPr>
              <a:t>s</a:t>
            </a:r>
            <a:r>
              <a:rPr sz="2600" spc="-95" dirty="0">
                <a:solidFill>
                  <a:srgbClr val="FFFFFF"/>
                </a:solidFill>
                <a:latin typeface="Trebuchet MS"/>
                <a:cs typeface="Trebuchet MS"/>
              </a:rPr>
              <a:t>t</a:t>
            </a:r>
            <a:r>
              <a:rPr sz="2600" spc="110" dirty="0">
                <a:solidFill>
                  <a:srgbClr val="FFFFFF"/>
                </a:solidFill>
                <a:latin typeface="Trebuchet MS"/>
                <a:cs typeface="Trebuchet MS"/>
              </a:rPr>
              <a:t>o</a:t>
            </a:r>
            <a:r>
              <a:rPr sz="2600" spc="10" dirty="0">
                <a:solidFill>
                  <a:srgbClr val="FFFFFF"/>
                </a:solidFill>
                <a:latin typeface="Trebuchet MS"/>
                <a:cs typeface="Trebuchet MS"/>
              </a:rPr>
              <a:t>m</a:t>
            </a:r>
            <a:r>
              <a:rPr sz="2600" spc="-185" dirty="0">
                <a:solidFill>
                  <a:srgbClr val="FFFFFF"/>
                </a:solidFill>
                <a:latin typeface="Trebuchet MS"/>
                <a:cs typeface="Trebuchet MS"/>
              </a:rPr>
              <a:t> </a:t>
            </a:r>
            <a:r>
              <a:rPr sz="2600" spc="-145" dirty="0">
                <a:solidFill>
                  <a:srgbClr val="FFFFFF"/>
                </a:solidFill>
                <a:latin typeface="Trebuchet MS"/>
                <a:cs typeface="Trebuchet MS"/>
              </a:rPr>
              <a:t>c</a:t>
            </a:r>
            <a:r>
              <a:rPr sz="2600" spc="10" dirty="0">
                <a:solidFill>
                  <a:srgbClr val="FFFFFF"/>
                </a:solidFill>
                <a:latin typeface="Trebuchet MS"/>
                <a:cs typeface="Trebuchet MS"/>
              </a:rPr>
              <a:t>h</a:t>
            </a:r>
            <a:r>
              <a:rPr sz="2600" spc="-55" dirty="0">
                <a:solidFill>
                  <a:srgbClr val="FFFFFF"/>
                </a:solidFill>
                <a:latin typeface="Trebuchet MS"/>
                <a:cs typeface="Trebuchet MS"/>
              </a:rPr>
              <a:t>a</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45" dirty="0">
                <a:solidFill>
                  <a:srgbClr val="FFFFFF"/>
                </a:solidFill>
                <a:latin typeface="Trebuchet MS"/>
                <a:cs typeface="Trebuchet MS"/>
              </a:rPr>
              <a:t>c</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85" dirty="0">
                <a:solidFill>
                  <a:srgbClr val="FFFFFF"/>
                </a:solidFill>
                <a:latin typeface="Trebuchet MS"/>
                <a:cs typeface="Trebuchet MS"/>
              </a:rPr>
              <a:t> </a:t>
            </a:r>
            <a:r>
              <a:rPr sz="2600" spc="90" dirty="0">
                <a:solidFill>
                  <a:srgbClr val="FFFFFF"/>
                </a:solidFill>
                <a:latin typeface="Trebuchet MS"/>
                <a:cs typeface="Trebuchet MS"/>
              </a:rPr>
              <a:t>S</a:t>
            </a:r>
            <a:r>
              <a:rPr sz="2600" spc="-80" dirty="0">
                <a:solidFill>
                  <a:srgbClr val="FFFFFF"/>
                </a:solidFill>
                <a:latin typeface="Trebuchet MS"/>
                <a:cs typeface="Trebuchet MS"/>
              </a:rPr>
              <a:t>t</a:t>
            </a:r>
            <a:r>
              <a:rPr sz="2600" spc="-170" dirty="0">
                <a:solidFill>
                  <a:srgbClr val="FFFFFF"/>
                </a:solidFill>
                <a:latin typeface="Trebuchet MS"/>
                <a:cs typeface="Trebuchet MS"/>
              </a:rPr>
              <a:t>r</a:t>
            </a:r>
            <a:r>
              <a:rPr sz="2600" spc="-90" dirty="0">
                <a:solidFill>
                  <a:srgbClr val="FFFFFF"/>
                </a:solidFill>
                <a:latin typeface="Trebuchet MS"/>
                <a:cs typeface="Trebuchet MS"/>
              </a:rPr>
              <a:t>ee</a:t>
            </a:r>
            <a:r>
              <a:rPr sz="2600" spc="-80" dirty="0">
                <a:solidFill>
                  <a:srgbClr val="FFFFFF"/>
                </a:solidFill>
                <a:latin typeface="Trebuchet MS"/>
                <a:cs typeface="Trebuchet MS"/>
              </a:rPr>
              <a:t>t</a:t>
            </a:r>
            <a:r>
              <a:rPr sz="2600" spc="-185" dirty="0">
                <a:solidFill>
                  <a:srgbClr val="FFFFFF"/>
                </a:solidFill>
                <a:latin typeface="Trebuchet MS"/>
                <a:cs typeface="Trebuchet MS"/>
              </a:rPr>
              <a:t> </a:t>
            </a:r>
            <a:r>
              <a:rPr sz="2600" spc="55" dirty="0">
                <a:solidFill>
                  <a:srgbClr val="FFFFFF"/>
                </a:solidFill>
                <a:latin typeface="Trebuchet MS"/>
                <a:cs typeface="Trebuchet MS"/>
              </a:rPr>
              <a:t>F</a:t>
            </a:r>
            <a:r>
              <a:rPr sz="2600" spc="-155" dirty="0">
                <a:solidFill>
                  <a:srgbClr val="FFFFFF"/>
                </a:solidFill>
                <a:latin typeface="Trebuchet MS"/>
                <a:cs typeface="Trebuchet MS"/>
              </a:rPr>
              <a:t>i</a:t>
            </a:r>
            <a:r>
              <a:rPr sz="2600" spc="105" dirty="0">
                <a:solidFill>
                  <a:srgbClr val="FFFFFF"/>
                </a:solidFill>
                <a:latin typeface="Trebuchet MS"/>
                <a:cs typeface="Trebuchet MS"/>
              </a:rPr>
              <a:t>g</a:t>
            </a:r>
            <a:r>
              <a:rPr sz="2600" spc="10" dirty="0">
                <a:solidFill>
                  <a:srgbClr val="FFFFFF"/>
                </a:solidFill>
                <a:latin typeface="Trebuchet MS"/>
                <a:cs typeface="Trebuchet MS"/>
              </a:rPr>
              <a:t>h</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229" dirty="0">
                <a:solidFill>
                  <a:srgbClr val="FFFFFF"/>
                </a:solidFill>
                <a:latin typeface="Trebuchet MS"/>
                <a:cs typeface="Trebuchet MS"/>
              </a:rPr>
              <a:t>r</a:t>
            </a:r>
            <a:r>
              <a:rPr sz="2600" spc="-375" dirty="0">
                <a:solidFill>
                  <a:srgbClr val="FFFFFF"/>
                </a:solidFill>
                <a:latin typeface="Trebuchet MS"/>
                <a:cs typeface="Trebuchet MS"/>
              </a:rPr>
              <a:t>.</a:t>
            </a:r>
            <a:r>
              <a:rPr sz="2600" spc="-185" dirty="0">
                <a:solidFill>
                  <a:srgbClr val="FFFFFF"/>
                </a:solidFill>
                <a:latin typeface="Trebuchet MS"/>
                <a:cs typeface="Trebuchet MS"/>
              </a:rPr>
              <a:t> </a:t>
            </a:r>
            <a:r>
              <a:rPr sz="2600" spc="265" dirty="0">
                <a:solidFill>
                  <a:srgbClr val="FFFFFF"/>
                </a:solidFill>
                <a:latin typeface="Trebuchet MS"/>
                <a:cs typeface="Trebuchet MS"/>
              </a:rPr>
              <a:t>W</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5" dirty="0">
                <a:solidFill>
                  <a:srgbClr val="FFFFFF"/>
                </a:solidFill>
                <a:latin typeface="Trebuchet MS"/>
                <a:cs typeface="Trebuchet MS"/>
              </a:rPr>
              <a:t>h  </a:t>
            </a:r>
            <a:r>
              <a:rPr sz="2600" spc="-415" dirty="0">
                <a:solidFill>
                  <a:srgbClr val="FFFFFF"/>
                </a:solidFill>
                <a:latin typeface="Trebuchet MS"/>
                <a:cs typeface="Trebuchet MS"/>
              </a:rPr>
              <a:t>J</a:t>
            </a:r>
            <a:r>
              <a:rPr sz="2600" spc="-70" dirty="0">
                <a:solidFill>
                  <a:srgbClr val="FFFFFF"/>
                </a:solidFill>
                <a:latin typeface="Trebuchet MS"/>
                <a:cs typeface="Trebuchet MS"/>
              </a:rPr>
              <a:t>a</a:t>
            </a:r>
            <a:r>
              <a:rPr sz="2600" spc="-5" dirty="0">
                <a:solidFill>
                  <a:srgbClr val="FFFFFF"/>
                </a:solidFill>
                <a:latin typeface="Trebuchet MS"/>
                <a:cs typeface="Trebuchet MS"/>
              </a:rPr>
              <a:t>v</a:t>
            </a:r>
            <a:r>
              <a:rPr sz="2600" spc="-55" dirty="0">
                <a:solidFill>
                  <a:srgbClr val="FFFFFF"/>
                </a:solidFill>
                <a:latin typeface="Trebuchet MS"/>
                <a:cs typeface="Trebuchet MS"/>
              </a:rPr>
              <a:t>a</a:t>
            </a:r>
            <a:r>
              <a:rPr sz="2600" spc="105" dirty="0">
                <a:solidFill>
                  <a:srgbClr val="FFFFFF"/>
                </a:solidFill>
                <a:latin typeface="Trebuchet MS"/>
                <a:cs typeface="Trebuchet MS"/>
              </a:rPr>
              <a:t>'</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110" dirty="0">
                <a:solidFill>
                  <a:srgbClr val="FFFFFF"/>
                </a:solidFill>
                <a:latin typeface="Trebuchet MS"/>
                <a:cs typeface="Trebuchet MS"/>
              </a:rPr>
              <a:t>o</a:t>
            </a:r>
            <a:r>
              <a:rPr sz="2600" spc="-40" dirty="0">
                <a:solidFill>
                  <a:srgbClr val="FFFFFF"/>
                </a:solidFill>
                <a:latin typeface="Trebuchet MS"/>
                <a:cs typeface="Trebuchet MS"/>
              </a:rPr>
              <a:t>b</a:t>
            </a:r>
            <a:r>
              <a:rPr sz="2600" spc="-370" dirty="0">
                <a:solidFill>
                  <a:srgbClr val="FFFFFF"/>
                </a:solidFill>
                <a:latin typeface="Trebuchet MS"/>
                <a:cs typeface="Trebuchet MS"/>
              </a:rPr>
              <a:t>j</a:t>
            </a:r>
            <a:r>
              <a:rPr sz="2600" spc="-90" dirty="0">
                <a:solidFill>
                  <a:srgbClr val="FFFFFF"/>
                </a:solidFill>
                <a:latin typeface="Trebuchet MS"/>
                <a:cs typeface="Trebuchet MS"/>
              </a:rPr>
              <a:t>e</a:t>
            </a:r>
            <a:r>
              <a:rPr sz="2600" spc="-145" dirty="0">
                <a:solidFill>
                  <a:srgbClr val="FFFFFF"/>
                </a:solidFill>
                <a:latin typeface="Trebuchet MS"/>
                <a:cs typeface="Trebuchet MS"/>
              </a:rPr>
              <a:t>c</a:t>
            </a:r>
            <a:r>
              <a:rPr sz="2600" spc="-165" dirty="0">
                <a:solidFill>
                  <a:srgbClr val="FFFFFF"/>
                </a:solidFill>
                <a:latin typeface="Trebuchet MS"/>
                <a:cs typeface="Trebuchet MS"/>
              </a:rPr>
              <a:t>t</a:t>
            </a:r>
            <a:r>
              <a:rPr sz="2600" spc="70" dirty="0">
                <a:solidFill>
                  <a:srgbClr val="FFFFFF"/>
                </a:solidFill>
                <a:latin typeface="Trebuchet MS"/>
                <a:cs typeface="Trebuchet MS"/>
              </a:rPr>
              <a:t>-</a:t>
            </a:r>
            <a:r>
              <a:rPr sz="2600" spc="110" dirty="0">
                <a:solidFill>
                  <a:srgbClr val="FFFFFF"/>
                </a:solidFill>
                <a:latin typeface="Trebuchet MS"/>
                <a:cs typeface="Trebuchet MS"/>
              </a:rPr>
              <a:t>o</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35" dirty="0">
                <a:solidFill>
                  <a:srgbClr val="FFFFFF"/>
                </a:solidFill>
                <a:latin typeface="Trebuchet MS"/>
                <a:cs typeface="Trebuchet MS"/>
              </a:rPr>
              <a:t>pp</a:t>
            </a:r>
            <a:r>
              <a:rPr sz="2600" spc="-170" dirty="0">
                <a:solidFill>
                  <a:srgbClr val="FFFFFF"/>
                </a:solidFill>
                <a:latin typeface="Trebuchet MS"/>
                <a:cs typeface="Trebuchet MS"/>
              </a:rPr>
              <a:t>r</a:t>
            </a:r>
            <a:r>
              <a:rPr sz="2600" spc="110" dirty="0">
                <a:solidFill>
                  <a:srgbClr val="FFFFFF"/>
                </a:solidFill>
                <a:latin typeface="Trebuchet MS"/>
                <a:cs typeface="Trebuchet MS"/>
              </a:rPr>
              <a:t>o</a:t>
            </a:r>
            <a:r>
              <a:rPr sz="2600" spc="-55" dirty="0">
                <a:solidFill>
                  <a:srgbClr val="FFFFFF"/>
                </a:solidFill>
                <a:latin typeface="Trebuchet MS"/>
                <a:cs typeface="Trebuchet MS"/>
              </a:rPr>
              <a:t>a</a:t>
            </a:r>
            <a:r>
              <a:rPr sz="2600" spc="-145" dirty="0">
                <a:solidFill>
                  <a:srgbClr val="FFFFFF"/>
                </a:solidFill>
                <a:latin typeface="Trebuchet MS"/>
                <a:cs typeface="Trebuchet MS"/>
              </a:rPr>
              <a:t>c</a:t>
            </a:r>
            <a:r>
              <a:rPr sz="2600" spc="10" dirty="0">
                <a:solidFill>
                  <a:srgbClr val="FFFFFF"/>
                </a:solidFill>
                <a:latin typeface="Trebuchet MS"/>
                <a:cs typeface="Trebuchet MS"/>
              </a:rPr>
              <a:t>h</a:t>
            </a:r>
            <a:r>
              <a:rPr sz="2600" spc="-405" dirty="0">
                <a:solidFill>
                  <a:srgbClr val="FFFFFF"/>
                </a:solidFill>
                <a:latin typeface="Trebuchet MS"/>
                <a:cs typeface="Trebuchet MS"/>
              </a:rPr>
              <a:t>,</a:t>
            </a:r>
            <a:r>
              <a:rPr sz="2600" spc="-185" dirty="0">
                <a:solidFill>
                  <a:srgbClr val="FFFFFF"/>
                </a:solidFill>
                <a:latin typeface="Trebuchet MS"/>
                <a:cs typeface="Trebuchet MS"/>
              </a:rPr>
              <a:t> </a:t>
            </a:r>
            <a:r>
              <a:rPr sz="2600" spc="30" dirty="0">
                <a:solidFill>
                  <a:srgbClr val="FFFFFF"/>
                </a:solidFill>
                <a:latin typeface="Trebuchet MS"/>
                <a:cs typeface="Trebuchet MS"/>
              </a:rPr>
              <a:t>w</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160" dirty="0">
                <a:solidFill>
                  <a:srgbClr val="FFFFFF"/>
                </a:solidFill>
                <a:latin typeface="Trebuchet MS"/>
                <a:cs typeface="Trebuchet MS"/>
              </a:rPr>
              <a:t>c</a:t>
            </a:r>
            <a:r>
              <a:rPr sz="2600" spc="-55" dirty="0">
                <a:solidFill>
                  <a:srgbClr val="FFFFFF"/>
                </a:solidFill>
                <a:latin typeface="Trebuchet MS"/>
                <a:cs typeface="Trebuchet MS"/>
              </a:rPr>
              <a:t>a</a:t>
            </a:r>
            <a:r>
              <a:rPr sz="2600" spc="10" dirty="0">
                <a:solidFill>
                  <a:srgbClr val="FFFFFF"/>
                </a:solidFill>
                <a:latin typeface="Trebuchet MS"/>
                <a:cs typeface="Trebuchet MS"/>
              </a:rPr>
              <a:t>n  </a:t>
            </a:r>
            <a:r>
              <a:rPr sz="2600" spc="-35" dirty="0">
                <a:solidFill>
                  <a:srgbClr val="FFFFFF"/>
                </a:solidFill>
                <a:latin typeface="Trebuchet MS"/>
                <a:cs typeface="Trebuchet MS"/>
              </a:rPr>
              <a:t>d</a:t>
            </a:r>
            <a:r>
              <a:rPr sz="2600" spc="-90" dirty="0">
                <a:solidFill>
                  <a:srgbClr val="FFFFFF"/>
                </a:solidFill>
                <a:latin typeface="Trebuchet MS"/>
                <a:cs typeface="Trebuchet MS"/>
              </a:rPr>
              <a:t>e</a:t>
            </a:r>
            <a:r>
              <a:rPr sz="2600" spc="40" dirty="0">
                <a:solidFill>
                  <a:srgbClr val="FFFFFF"/>
                </a:solidFill>
                <a:latin typeface="Trebuchet MS"/>
                <a:cs typeface="Trebuchet MS"/>
              </a:rPr>
              <a:t>s</a:t>
            </a:r>
            <a:r>
              <a:rPr sz="2600" spc="-155" dirty="0">
                <a:solidFill>
                  <a:srgbClr val="FFFFFF"/>
                </a:solidFill>
                <a:latin typeface="Trebuchet MS"/>
                <a:cs typeface="Trebuchet MS"/>
              </a:rPr>
              <a:t>i</a:t>
            </a:r>
            <a:r>
              <a:rPr sz="2600" spc="105" dirty="0">
                <a:solidFill>
                  <a:srgbClr val="FFFFFF"/>
                </a:solidFill>
                <a:latin typeface="Trebuchet MS"/>
                <a:cs typeface="Trebuchet MS"/>
              </a:rPr>
              <a:t>g</a:t>
            </a:r>
            <a:r>
              <a:rPr sz="2600" spc="15" dirty="0">
                <a:solidFill>
                  <a:srgbClr val="FFFFFF"/>
                </a:solidFill>
                <a:latin typeface="Trebuchet MS"/>
                <a:cs typeface="Trebuchet MS"/>
              </a:rPr>
              <a:t>n</a:t>
            </a:r>
            <a:r>
              <a:rPr sz="2600" spc="-185" dirty="0">
                <a:solidFill>
                  <a:srgbClr val="FFFFFF"/>
                </a:solidFill>
                <a:latin typeface="Trebuchet MS"/>
                <a:cs typeface="Trebuchet MS"/>
              </a:rPr>
              <a:t> </a:t>
            </a:r>
            <a:r>
              <a:rPr sz="2600" spc="-40" dirty="0">
                <a:solidFill>
                  <a:srgbClr val="FFFFFF"/>
                </a:solidFill>
                <a:latin typeface="Trebuchet MS"/>
                <a:cs typeface="Trebuchet MS"/>
              </a:rPr>
              <a:t>u</a:t>
            </a:r>
            <a:r>
              <a:rPr sz="2600" spc="15" dirty="0">
                <a:solidFill>
                  <a:srgbClr val="FFFFFF"/>
                </a:solidFill>
                <a:latin typeface="Trebuchet MS"/>
                <a:cs typeface="Trebuchet MS"/>
              </a:rPr>
              <a:t>n</a:t>
            </a:r>
            <a:r>
              <a:rPr sz="2600" spc="-155" dirty="0">
                <a:solidFill>
                  <a:srgbClr val="FFFFFF"/>
                </a:solidFill>
                <a:latin typeface="Trebuchet MS"/>
                <a:cs typeface="Trebuchet MS"/>
              </a:rPr>
              <a:t>i</a:t>
            </a:r>
            <a:r>
              <a:rPr sz="2600" spc="-40" dirty="0">
                <a:solidFill>
                  <a:srgbClr val="FFFFFF"/>
                </a:solidFill>
                <a:latin typeface="Trebuchet MS"/>
                <a:cs typeface="Trebuchet MS"/>
              </a:rPr>
              <a:t>qu</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65" dirty="0">
                <a:solidFill>
                  <a:srgbClr val="FFFFFF"/>
                </a:solidFill>
                <a:latin typeface="Trebuchet MS"/>
                <a:cs typeface="Trebuchet MS"/>
              </a:rPr>
              <a:t>ﬁ</a:t>
            </a:r>
            <a:r>
              <a:rPr sz="2600" spc="105" dirty="0">
                <a:solidFill>
                  <a:srgbClr val="FFFFFF"/>
                </a:solidFill>
                <a:latin typeface="Trebuchet MS"/>
                <a:cs typeface="Trebuchet MS"/>
              </a:rPr>
              <a:t>g</a:t>
            </a:r>
            <a:r>
              <a:rPr sz="2600" spc="10" dirty="0">
                <a:solidFill>
                  <a:srgbClr val="FFFFFF"/>
                </a:solidFill>
                <a:latin typeface="Trebuchet MS"/>
                <a:cs typeface="Trebuchet MS"/>
              </a:rPr>
              <a:t>h</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30" dirty="0">
                <a:solidFill>
                  <a:srgbClr val="FFFFFF"/>
                </a:solidFill>
                <a:latin typeface="Trebuchet MS"/>
                <a:cs typeface="Trebuchet MS"/>
              </a:rPr>
              <a:t>w</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10" dirty="0">
                <a:solidFill>
                  <a:srgbClr val="FFFFFF"/>
                </a:solidFill>
                <a:latin typeface="Trebuchet MS"/>
                <a:cs typeface="Trebuchet MS"/>
              </a:rPr>
              <a:t>h</a:t>
            </a:r>
            <a:r>
              <a:rPr sz="2600" spc="-185" dirty="0">
                <a:solidFill>
                  <a:srgbClr val="FFFFFF"/>
                </a:solidFill>
                <a:latin typeface="Trebuchet MS"/>
                <a:cs typeface="Trebuchet MS"/>
              </a:rPr>
              <a:t> </a:t>
            </a:r>
            <a:r>
              <a:rPr sz="2600" spc="-35" dirty="0">
                <a:solidFill>
                  <a:srgbClr val="FFFFFF"/>
                </a:solidFill>
                <a:latin typeface="Trebuchet MS"/>
                <a:cs typeface="Trebuchet MS"/>
              </a:rPr>
              <a:t>d</a:t>
            </a:r>
            <a:r>
              <a:rPr sz="2600" spc="-155" dirty="0">
                <a:solidFill>
                  <a:srgbClr val="FFFFFF"/>
                </a:solidFill>
                <a:latin typeface="Trebuchet MS"/>
                <a:cs typeface="Trebuchet MS"/>
              </a:rPr>
              <a:t>i</a:t>
            </a:r>
            <a:r>
              <a:rPr sz="2600" spc="40" dirty="0">
                <a:solidFill>
                  <a:srgbClr val="FFFFFF"/>
                </a:solidFill>
                <a:latin typeface="Trebuchet MS"/>
                <a:cs typeface="Trebuchet MS"/>
              </a:rPr>
              <a:t>s</a:t>
            </a:r>
            <a:r>
              <a:rPr sz="2600" spc="-80" dirty="0">
                <a:solidFill>
                  <a:srgbClr val="FFFFFF"/>
                </a:solidFill>
                <a:latin typeface="Trebuchet MS"/>
                <a:cs typeface="Trebuchet MS"/>
              </a:rPr>
              <a:t>t</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45" dirty="0">
                <a:solidFill>
                  <a:srgbClr val="FFFFFF"/>
                </a:solidFill>
                <a:latin typeface="Trebuchet MS"/>
                <a:cs typeface="Trebuchet MS"/>
              </a:rPr>
              <a:t>c</a:t>
            </a:r>
            <a:r>
              <a:rPr sz="2600" spc="-65" dirty="0">
                <a:solidFill>
                  <a:srgbClr val="FFFFFF"/>
                </a:solidFill>
                <a:latin typeface="Trebuchet MS"/>
                <a:cs typeface="Trebuchet MS"/>
              </a:rPr>
              <a:t>t  </a:t>
            </a:r>
            <a:r>
              <a:rPr sz="2600" spc="-55" dirty="0">
                <a:solidFill>
                  <a:srgbClr val="FFFFFF"/>
                </a:solidFill>
                <a:latin typeface="Trebuchet MS"/>
                <a:cs typeface="Trebuchet MS"/>
              </a:rPr>
              <a:t>a</a:t>
            </a:r>
            <a:r>
              <a:rPr sz="2600" spc="-40" dirty="0">
                <a:solidFill>
                  <a:srgbClr val="FFFFFF"/>
                </a:solidFill>
                <a:latin typeface="Trebuchet MS"/>
                <a:cs typeface="Trebuchet MS"/>
              </a:rPr>
              <a:t>b</a:t>
            </a:r>
            <a:r>
              <a:rPr sz="2600" spc="-155" dirty="0">
                <a:solidFill>
                  <a:srgbClr val="FFFFFF"/>
                </a:solidFill>
                <a:latin typeface="Trebuchet MS"/>
                <a:cs typeface="Trebuchet MS"/>
              </a:rPr>
              <a:t>i</a:t>
            </a:r>
            <a:r>
              <a:rPr sz="2600" spc="-180" dirty="0">
                <a:solidFill>
                  <a:srgbClr val="FFFFFF"/>
                </a:solidFill>
                <a:latin typeface="Trebuchet MS"/>
                <a:cs typeface="Trebuchet MS"/>
              </a:rPr>
              <a:t>l</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40" dirty="0">
                <a:solidFill>
                  <a:srgbClr val="FFFFFF"/>
                </a:solidFill>
                <a:latin typeface="Trebuchet MS"/>
                <a:cs typeface="Trebuchet MS"/>
              </a:rPr>
              <a:t>s</a:t>
            </a:r>
            <a:r>
              <a:rPr sz="2600" spc="-35" dirty="0">
                <a:solidFill>
                  <a:srgbClr val="FFFFFF"/>
                </a:solidFill>
                <a:latin typeface="Trebuchet MS"/>
                <a:cs typeface="Trebuchet MS"/>
              </a:rPr>
              <a:t>p</a:t>
            </a:r>
            <a:r>
              <a:rPr sz="2600" spc="-90" dirty="0">
                <a:solidFill>
                  <a:srgbClr val="FFFFFF"/>
                </a:solidFill>
                <a:latin typeface="Trebuchet MS"/>
                <a:cs typeface="Trebuchet MS"/>
              </a:rPr>
              <a:t>e</a:t>
            </a:r>
            <a:r>
              <a:rPr sz="2600" spc="-145" dirty="0">
                <a:solidFill>
                  <a:srgbClr val="FFFFFF"/>
                </a:solidFill>
                <a:latin typeface="Trebuchet MS"/>
                <a:cs typeface="Trebuchet MS"/>
              </a:rPr>
              <a:t>c</a:t>
            </a:r>
            <a:r>
              <a:rPr sz="2600" spc="-155" dirty="0">
                <a:solidFill>
                  <a:srgbClr val="FFFFFF"/>
                </a:solidFill>
                <a:latin typeface="Trebuchet MS"/>
                <a:cs typeface="Trebuchet MS"/>
              </a:rPr>
              <a:t>i</a:t>
            </a:r>
            <a:r>
              <a:rPr sz="2600" spc="-55" dirty="0">
                <a:solidFill>
                  <a:srgbClr val="FFFFFF"/>
                </a:solidFill>
                <a:latin typeface="Trebuchet MS"/>
                <a:cs typeface="Trebuchet MS"/>
              </a:rPr>
              <a:t>a</a:t>
            </a:r>
            <a:r>
              <a:rPr sz="2600" spc="-180" dirty="0">
                <a:solidFill>
                  <a:srgbClr val="FFFFFF"/>
                </a:solidFill>
                <a:latin typeface="Trebuchet MS"/>
                <a:cs typeface="Trebuchet MS"/>
              </a:rPr>
              <a:t>l</a:t>
            </a:r>
            <a:r>
              <a:rPr sz="2600" spc="-185" dirty="0">
                <a:solidFill>
                  <a:srgbClr val="FFFFFF"/>
                </a:solidFill>
                <a:latin typeface="Trebuchet MS"/>
                <a:cs typeface="Trebuchet MS"/>
              </a:rPr>
              <a:t> </a:t>
            </a:r>
            <a:r>
              <a:rPr sz="2600" spc="10" dirty="0">
                <a:solidFill>
                  <a:srgbClr val="FFFFFF"/>
                </a:solidFill>
                <a:latin typeface="Trebuchet MS"/>
                <a:cs typeface="Trebuchet MS"/>
              </a:rPr>
              <a:t>m</a:t>
            </a:r>
            <a:r>
              <a:rPr sz="2600" spc="95" dirty="0">
                <a:solidFill>
                  <a:srgbClr val="FFFFFF"/>
                </a:solidFill>
                <a:latin typeface="Trebuchet MS"/>
                <a:cs typeface="Trebuchet MS"/>
              </a:rPr>
              <a:t>o</a:t>
            </a:r>
            <a:r>
              <a:rPr sz="2600" spc="-5" dirty="0">
                <a:solidFill>
                  <a:srgbClr val="FFFFFF"/>
                </a:solidFill>
                <a:latin typeface="Trebuchet MS"/>
                <a:cs typeface="Trebuchet MS"/>
              </a:rPr>
              <a:t>v</a:t>
            </a:r>
            <a:r>
              <a:rPr sz="2600" spc="-90" dirty="0">
                <a:solidFill>
                  <a:srgbClr val="FFFFFF"/>
                </a:solidFill>
                <a:latin typeface="Trebuchet MS"/>
                <a:cs typeface="Trebuchet MS"/>
              </a:rPr>
              <a:t>e</a:t>
            </a:r>
            <a:r>
              <a:rPr sz="2600" spc="40" dirty="0">
                <a:solidFill>
                  <a:srgbClr val="FFFFFF"/>
                </a:solidFill>
                <a:latin typeface="Trebuchet MS"/>
                <a:cs typeface="Trebuchet MS"/>
              </a:rPr>
              <a:t>s</a:t>
            </a:r>
            <a:r>
              <a:rPr sz="2600" spc="-375" dirty="0">
                <a:solidFill>
                  <a:srgbClr val="FFFFFF"/>
                </a:solidFill>
                <a:latin typeface="Trebuchet MS"/>
                <a:cs typeface="Trebuchet MS"/>
              </a:rPr>
              <a:t>.</a:t>
            </a:r>
            <a:r>
              <a:rPr sz="2600" spc="-185" dirty="0">
                <a:solidFill>
                  <a:srgbClr val="FFFFFF"/>
                </a:solidFill>
                <a:latin typeface="Trebuchet MS"/>
                <a:cs typeface="Trebuchet MS"/>
              </a:rPr>
              <a:t> </a:t>
            </a:r>
            <a:r>
              <a:rPr sz="2600" spc="5" dirty="0">
                <a:solidFill>
                  <a:srgbClr val="FFFFFF"/>
                </a:solidFill>
                <a:latin typeface="Trebuchet MS"/>
                <a:cs typeface="Trebuchet MS"/>
              </a:rPr>
              <a:t>B</a:t>
            </a:r>
            <a:r>
              <a:rPr sz="2600" spc="20" dirty="0">
                <a:solidFill>
                  <a:srgbClr val="FFFFFF"/>
                </a:solidFill>
                <a:latin typeface="Trebuchet MS"/>
                <a:cs typeface="Trebuchet MS"/>
              </a:rPr>
              <a:t>y</a:t>
            </a:r>
            <a:r>
              <a:rPr sz="2600" spc="-185" dirty="0">
                <a:solidFill>
                  <a:srgbClr val="FFFFFF"/>
                </a:solidFill>
                <a:latin typeface="Trebuchet MS"/>
                <a:cs typeface="Trebuchet MS"/>
              </a:rPr>
              <a:t> </a:t>
            </a:r>
            <a:r>
              <a:rPr sz="2600" spc="-180" dirty="0">
                <a:solidFill>
                  <a:srgbClr val="FFFFFF"/>
                </a:solidFill>
                <a:latin typeface="Trebuchet MS"/>
                <a:cs typeface="Trebuchet MS"/>
              </a:rPr>
              <a:t>l</a:t>
            </a:r>
            <a:r>
              <a:rPr sz="2600" spc="-90" dirty="0">
                <a:solidFill>
                  <a:srgbClr val="FFFFFF"/>
                </a:solidFill>
                <a:latin typeface="Trebuchet MS"/>
                <a:cs typeface="Trebuchet MS"/>
              </a:rPr>
              <a:t>e</a:t>
            </a:r>
            <a:r>
              <a:rPr sz="2600" spc="-5" dirty="0">
                <a:solidFill>
                  <a:srgbClr val="FFFFFF"/>
                </a:solidFill>
                <a:latin typeface="Trebuchet MS"/>
                <a:cs typeface="Trebuchet MS"/>
              </a:rPr>
              <a:t>v</a:t>
            </a:r>
            <a:r>
              <a:rPr sz="2600" spc="-90" dirty="0">
                <a:solidFill>
                  <a:srgbClr val="FFFFFF"/>
                </a:solidFill>
                <a:latin typeface="Trebuchet MS"/>
                <a:cs typeface="Trebuchet MS"/>
              </a:rPr>
              <a:t>e</a:t>
            </a:r>
            <a:r>
              <a:rPr sz="2600" spc="-150" dirty="0">
                <a:solidFill>
                  <a:srgbClr val="FFFFFF"/>
                </a:solidFill>
                <a:latin typeface="Trebuchet MS"/>
                <a:cs typeface="Trebuchet MS"/>
              </a:rPr>
              <a:t>r</a:t>
            </a:r>
            <a:r>
              <a:rPr sz="2600" spc="-55" dirty="0">
                <a:solidFill>
                  <a:srgbClr val="FFFFFF"/>
                </a:solidFill>
                <a:latin typeface="Trebuchet MS"/>
                <a:cs typeface="Trebuchet MS"/>
              </a:rPr>
              <a:t>a</a:t>
            </a:r>
            <a:r>
              <a:rPr sz="2600" spc="105" dirty="0">
                <a:solidFill>
                  <a:srgbClr val="FFFFFF"/>
                </a:solidFill>
                <a:latin typeface="Trebuchet MS"/>
                <a:cs typeface="Trebuchet MS"/>
              </a:rPr>
              <a:t>g</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75" dirty="0">
                <a:solidFill>
                  <a:srgbClr val="FFFFFF"/>
                </a:solidFill>
                <a:latin typeface="Trebuchet MS"/>
                <a:cs typeface="Trebuchet MS"/>
              </a:rPr>
              <a:t>g  </a:t>
            </a:r>
            <a:r>
              <a:rPr sz="2600" spc="-415" dirty="0">
                <a:solidFill>
                  <a:srgbClr val="FFFFFF"/>
                </a:solidFill>
                <a:latin typeface="Trebuchet MS"/>
                <a:cs typeface="Trebuchet MS"/>
              </a:rPr>
              <a:t>J</a:t>
            </a:r>
            <a:r>
              <a:rPr sz="2600" spc="-70" dirty="0">
                <a:solidFill>
                  <a:srgbClr val="FFFFFF"/>
                </a:solidFill>
                <a:latin typeface="Trebuchet MS"/>
                <a:cs typeface="Trebuchet MS"/>
              </a:rPr>
              <a:t>a</a:t>
            </a:r>
            <a:r>
              <a:rPr sz="2600" spc="-5" dirty="0">
                <a:solidFill>
                  <a:srgbClr val="FFFFFF"/>
                </a:solidFill>
                <a:latin typeface="Trebuchet MS"/>
                <a:cs typeface="Trebuchet MS"/>
              </a:rPr>
              <a:t>v</a:t>
            </a:r>
            <a:r>
              <a:rPr sz="2600" spc="-55" dirty="0">
                <a:solidFill>
                  <a:srgbClr val="FFFFFF"/>
                </a:solidFill>
                <a:latin typeface="Trebuchet MS"/>
                <a:cs typeface="Trebuchet MS"/>
              </a:rPr>
              <a:t>a</a:t>
            </a:r>
            <a:r>
              <a:rPr sz="2600" spc="105" dirty="0">
                <a:solidFill>
                  <a:srgbClr val="FFFFFF"/>
                </a:solidFill>
                <a:latin typeface="Trebuchet MS"/>
                <a:cs typeface="Trebuchet MS"/>
              </a:rPr>
              <a:t>'</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 dirty="0">
                <a:solidFill>
                  <a:srgbClr val="FFFFFF"/>
                </a:solidFill>
                <a:latin typeface="Trebuchet MS"/>
                <a:cs typeface="Trebuchet MS"/>
              </a:rPr>
              <a:t>h</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35" dirty="0">
                <a:solidFill>
                  <a:srgbClr val="FFFFFF"/>
                </a:solidFill>
                <a:latin typeface="Trebuchet MS"/>
                <a:cs typeface="Trebuchet MS"/>
              </a:rPr>
              <a:t>d</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10" dirty="0">
                <a:solidFill>
                  <a:srgbClr val="FFFFFF"/>
                </a:solidFill>
                <a:latin typeface="Trebuchet MS"/>
                <a:cs typeface="Trebuchet MS"/>
              </a:rPr>
              <a:t>o</a:t>
            </a:r>
            <a:r>
              <a:rPr sz="2600" spc="-180" dirty="0">
                <a:solidFill>
                  <a:srgbClr val="FFFFFF"/>
                </a:solidFill>
                <a:latin typeface="Trebuchet MS"/>
                <a:cs typeface="Trebuchet MS"/>
              </a:rPr>
              <a:t>l</a:t>
            </a:r>
            <a:r>
              <a:rPr sz="2600" spc="20" dirty="0">
                <a:solidFill>
                  <a:srgbClr val="FFFFFF"/>
                </a:solidFill>
                <a:latin typeface="Trebuchet MS"/>
                <a:cs typeface="Trebuchet MS"/>
              </a:rPr>
              <a:t>y</a:t>
            </a:r>
            <a:r>
              <a:rPr sz="2600" spc="10" dirty="0">
                <a:solidFill>
                  <a:srgbClr val="FFFFFF"/>
                </a:solidFill>
                <a:latin typeface="Trebuchet MS"/>
                <a:cs typeface="Trebuchet MS"/>
              </a:rPr>
              <a:t>m</a:t>
            </a:r>
            <a:r>
              <a:rPr sz="2600" spc="110" dirty="0">
                <a:solidFill>
                  <a:srgbClr val="FFFFFF"/>
                </a:solidFill>
                <a:latin typeface="Trebuchet MS"/>
                <a:cs typeface="Trebuchet MS"/>
              </a:rPr>
              <a:t>o</a:t>
            </a:r>
            <a:r>
              <a:rPr sz="2600" spc="-130" dirty="0">
                <a:solidFill>
                  <a:srgbClr val="FFFFFF"/>
                </a:solidFill>
                <a:latin typeface="Trebuchet MS"/>
                <a:cs typeface="Trebuchet MS"/>
              </a:rPr>
              <a:t>r</a:t>
            </a:r>
            <a:r>
              <a:rPr sz="2600" spc="-35" dirty="0">
                <a:solidFill>
                  <a:srgbClr val="FFFFFF"/>
                </a:solidFill>
                <a:latin typeface="Trebuchet MS"/>
                <a:cs typeface="Trebuchet MS"/>
              </a:rPr>
              <a:t>p</a:t>
            </a:r>
            <a:r>
              <a:rPr sz="2600" spc="10" dirty="0">
                <a:solidFill>
                  <a:srgbClr val="FFFFFF"/>
                </a:solidFill>
                <a:latin typeface="Trebuchet MS"/>
                <a:cs typeface="Trebuchet MS"/>
              </a:rPr>
              <a:t>h</a:t>
            </a:r>
            <a:r>
              <a:rPr sz="2600" spc="-155" dirty="0">
                <a:solidFill>
                  <a:srgbClr val="FFFFFF"/>
                </a:solidFill>
                <a:latin typeface="Trebuchet MS"/>
                <a:cs typeface="Trebuchet MS"/>
              </a:rPr>
              <a:t>i</a:t>
            </a:r>
            <a:r>
              <a:rPr sz="2600" spc="40" dirty="0">
                <a:solidFill>
                  <a:srgbClr val="FFFFFF"/>
                </a:solidFill>
                <a:latin typeface="Trebuchet MS"/>
                <a:cs typeface="Trebuchet MS"/>
              </a:rPr>
              <a:t>s</a:t>
            </a:r>
            <a:r>
              <a:rPr sz="2600" spc="10" dirty="0">
                <a:solidFill>
                  <a:srgbClr val="FFFFFF"/>
                </a:solidFill>
                <a:latin typeface="Trebuchet MS"/>
                <a:cs typeface="Trebuchet MS"/>
              </a:rPr>
              <a:t>m</a:t>
            </a:r>
            <a:r>
              <a:rPr sz="2600" spc="-405" dirty="0">
                <a:solidFill>
                  <a:srgbClr val="FFFFFF"/>
                </a:solidFill>
                <a:latin typeface="Trebuchet MS"/>
                <a:cs typeface="Trebuchet MS"/>
              </a:rPr>
              <a:t>,</a:t>
            </a:r>
            <a:r>
              <a:rPr sz="2600" spc="-185" dirty="0">
                <a:solidFill>
                  <a:srgbClr val="FFFFFF"/>
                </a:solidFill>
                <a:latin typeface="Trebuchet MS"/>
                <a:cs typeface="Trebuchet MS"/>
              </a:rPr>
              <a:t> </a:t>
            </a:r>
            <a:r>
              <a:rPr sz="2600" spc="30" dirty="0">
                <a:solidFill>
                  <a:srgbClr val="FFFFFF"/>
                </a:solidFill>
                <a:latin typeface="Trebuchet MS"/>
                <a:cs typeface="Trebuchet MS"/>
              </a:rPr>
              <a:t>w</a:t>
            </a:r>
            <a:r>
              <a:rPr sz="2600" spc="-65" dirty="0">
                <a:solidFill>
                  <a:srgbClr val="FFFFFF"/>
                </a:solidFill>
                <a:latin typeface="Trebuchet MS"/>
                <a:cs typeface="Trebuchet MS"/>
              </a:rPr>
              <a:t>e  can </a:t>
            </a:r>
            <a:r>
              <a:rPr sz="2600" spc="-70" dirty="0">
                <a:solidFill>
                  <a:srgbClr val="FFFFFF"/>
                </a:solidFill>
                <a:latin typeface="Trebuchet MS"/>
                <a:cs typeface="Trebuchet MS"/>
              </a:rPr>
              <a:t>easily </a:t>
            </a:r>
            <a:r>
              <a:rPr sz="2600" spc="-45" dirty="0">
                <a:solidFill>
                  <a:srgbClr val="FFFFFF"/>
                </a:solidFill>
                <a:latin typeface="Trebuchet MS"/>
                <a:cs typeface="Trebuchet MS"/>
              </a:rPr>
              <a:t>extend </a:t>
            </a:r>
            <a:r>
              <a:rPr sz="2600" spc="-55" dirty="0">
                <a:solidFill>
                  <a:srgbClr val="FFFFFF"/>
                </a:solidFill>
                <a:latin typeface="Trebuchet MS"/>
                <a:cs typeface="Trebuchet MS"/>
              </a:rPr>
              <a:t>the </a:t>
            </a:r>
            <a:r>
              <a:rPr sz="2600" spc="-40" dirty="0">
                <a:solidFill>
                  <a:srgbClr val="FFFFFF"/>
                </a:solidFill>
                <a:latin typeface="Trebuchet MS"/>
                <a:cs typeface="Trebuchet MS"/>
              </a:rPr>
              <a:t>existing </a:t>
            </a:r>
            <a:r>
              <a:rPr sz="2600" spc="-95" dirty="0">
                <a:solidFill>
                  <a:srgbClr val="FFFFFF"/>
                </a:solidFill>
                <a:latin typeface="Trebuchet MS"/>
                <a:cs typeface="Trebuchet MS"/>
              </a:rPr>
              <a:t>character </a:t>
            </a:r>
            <a:r>
              <a:rPr sz="2600" spc="-90" dirty="0">
                <a:solidFill>
                  <a:srgbClr val="FFFFFF"/>
                </a:solidFill>
                <a:latin typeface="Trebuchet MS"/>
                <a:cs typeface="Trebuchet MS"/>
              </a:rPr>
              <a:t> </a:t>
            </a:r>
            <a:r>
              <a:rPr sz="2600" spc="-170" dirty="0">
                <a:solidFill>
                  <a:srgbClr val="FFFFFF"/>
                </a:solidFill>
                <a:latin typeface="Trebuchet MS"/>
                <a:cs typeface="Trebuchet MS"/>
              </a:rPr>
              <a:t>r</a:t>
            </a:r>
            <a:r>
              <a:rPr sz="2600" spc="110" dirty="0">
                <a:solidFill>
                  <a:srgbClr val="FFFFFF"/>
                </a:solidFill>
                <a:latin typeface="Trebuchet MS"/>
                <a:cs typeface="Trebuchet MS"/>
              </a:rPr>
              <a:t>o</a:t>
            </a:r>
            <a:r>
              <a:rPr sz="2600" spc="40" dirty="0">
                <a:solidFill>
                  <a:srgbClr val="FFFFFF"/>
                </a:solidFill>
                <a:latin typeface="Trebuchet MS"/>
                <a:cs typeface="Trebuchet MS"/>
              </a:rPr>
              <a:t>s</a:t>
            </a:r>
            <a:r>
              <a:rPr sz="2600" spc="-95" dirty="0">
                <a:solidFill>
                  <a:srgbClr val="FFFFFF"/>
                </a:solidFill>
                <a:latin typeface="Trebuchet MS"/>
                <a:cs typeface="Trebuchet MS"/>
              </a:rPr>
              <a:t>t</a:t>
            </a:r>
            <a:r>
              <a:rPr sz="2600" spc="-90" dirty="0">
                <a:solidFill>
                  <a:srgbClr val="FFFFFF"/>
                </a:solidFill>
                <a:latin typeface="Trebuchet MS"/>
                <a:cs typeface="Trebuchet MS"/>
              </a:rPr>
              <a:t>e</a:t>
            </a:r>
            <a:r>
              <a:rPr sz="2600" spc="-229" dirty="0">
                <a:solidFill>
                  <a:srgbClr val="FFFFFF"/>
                </a:solidFill>
                <a:latin typeface="Trebuchet MS"/>
                <a:cs typeface="Trebuchet MS"/>
              </a:rPr>
              <a:t>r</a:t>
            </a:r>
            <a:r>
              <a:rPr sz="2600" spc="-405" dirty="0">
                <a:solidFill>
                  <a:srgbClr val="FFFFFF"/>
                </a:solidFill>
                <a:latin typeface="Trebuchet MS"/>
                <a:cs typeface="Trebuchet MS"/>
              </a:rPr>
              <a:t>,</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70" dirty="0">
                <a:solidFill>
                  <a:srgbClr val="FFFFFF"/>
                </a:solidFill>
                <a:latin typeface="Trebuchet MS"/>
                <a:cs typeface="Trebuchet MS"/>
              </a:rPr>
              <a:t>r</a:t>
            </a:r>
            <a:r>
              <a:rPr sz="2600" spc="95" dirty="0">
                <a:solidFill>
                  <a:srgbClr val="FFFFFF"/>
                </a:solidFill>
                <a:latin typeface="Trebuchet MS"/>
                <a:cs typeface="Trebuchet MS"/>
              </a:rPr>
              <a:t>o</a:t>
            </a:r>
            <a:r>
              <a:rPr sz="2600" spc="10" dirty="0">
                <a:solidFill>
                  <a:srgbClr val="FFFFFF"/>
                </a:solidFill>
                <a:latin typeface="Trebuchet MS"/>
                <a:cs typeface="Trebuchet MS"/>
              </a:rPr>
              <a:t>v</a:t>
            </a:r>
            <a:r>
              <a:rPr sz="2600" spc="-155" dirty="0">
                <a:solidFill>
                  <a:srgbClr val="FFFFFF"/>
                </a:solidFill>
                <a:latin typeface="Trebuchet MS"/>
                <a:cs typeface="Trebuchet MS"/>
              </a:rPr>
              <a:t>i</a:t>
            </a:r>
            <a:r>
              <a:rPr sz="2600" spc="-35" dirty="0">
                <a:solidFill>
                  <a:srgbClr val="FFFFFF"/>
                </a:solidFill>
                <a:latin typeface="Trebuchet MS"/>
                <a:cs typeface="Trebuchet MS"/>
              </a:rPr>
              <a:t>d</a:t>
            </a:r>
            <a:r>
              <a:rPr sz="2600" spc="-155" dirty="0">
                <a:solidFill>
                  <a:srgbClr val="FFFFFF"/>
                </a:solidFill>
                <a:latin typeface="Trebuchet MS"/>
                <a:cs typeface="Trebuchet MS"/>
              </a:rPr>
              <a:t>i</a:t>
            </a:r>
            <a:r>
              <a:rPr sz="2600" spc="15" dirty="0">
                <a:solidFill>
                  <a:srgbClr val="FFFFFF"/>
                </a:solidFill>
                <a:latin typeface="Trebuchet MS"/>
                <a:cs typeface="Trebuchet MS"/>
              </a:rPr>
              <a:t>n</a:t>
            </a:r>
            <a:r>
              <a:rPr sz="2600" spc="105" dirty="0">
                <a:solidFill>
                  <a:srgbClr val="FFFFFF"/>
                </a:solidFill>
                <a:latin typeface="Trebuchet MS"/>
                <a:cs typeface="Trebuchet MS"/>
              </a:rPr>
              <a:t>g</a:t>
            </a:r>
            <a:r>
              <a:rPr sz="2600" spc="-185" dirty="0">
                <a:solidFill>
                  <a:srgbClr val="FFFFFF"/>
                </a:solidFill>
                <a:latin typeface="Trebuchet MS"/>
                <a:cs typeface="Trebuchet MS"/>
              </a:rPr>
              <a:t> </a:t>
            </a:r>
            <a:r>
              <a:rPr sz="2600" spc="-35" dirty="0">
                <a:solidFill>
                  <a:srgbClr val="FFFFFF"/>
                </a:solidFill>
                <a:latin typeface="Trebuchet MS"/>
                <a:cs typeface="Trebuchet MS"/>
              </a:rPr>
              <a:t>p</a:t>
            </a:r>
            <a:r>
              <a:rPr sz="2600" spc="-180" dirty="0">
                <a:solidFill>
                  <a:srgbClr val="FFFFFF"/>
                </a:solidFill>
                <a:latin typeface="Trebuchet MS"/>
                <a:cs typeface="Trebuchet MS"/>
              </a:rPr>
              <a:t>l</a:t>
            </a:r>
            <a:r>
              <a:rPr sz="2600" spc="-70" dirty="0">
                <a:solidFill>
                  <a:srgbClr val="FFFFFF"/>
                </a:solidFill>
                <a:latin typeface="Trebuchet MS"/>
                <a:cs typeface="Trebuchet MS"/>
              </a:rPr>
              <a:t>a</a:t>
            </a:r>
            <a:r>
              <a:rPr sz="2600" spc="5" dirty="0">
                <a:solidFill>
                  <a:srgbClr val="FFFFFF"/>
                </a:solidFill>
                <a:latin typeface="Trebuchet MS"/>
                <a:cs typeface="Trebuchet MS"/>
              </a:rPr>
              <a:t>y</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40" dirty="0">
                <a:solidFill>
                  <a:srgbClr val="FFFFFF"/>
                </a:solidFill>
                <a:latin typeface="Trebuchet MS"/>
                <a:cs typeface="Trebuchet MS"/>
              </a:rPr>
              <a:t>s</a:t>
            </a:r>
            <a:r>
              <a:rPr sz="2600" spc="-185" dirty="0">
                <a:solidFill>
                  <a:srgbClr val="FFFFFF"/>
                </a:solidFill>
                <a:latin typeface="Trebuchet MS"/>
                <a:cs typeface="Trebuchet MS"/>
              </a:rPr>
              <a:t> </a:t>
            </a:r>
            <a:r>
              <a:rPr sz="2600" spc="30" dirty="0">
                <a:solidFill>
                  <a:srgbClr val="FFFFFF"/>
                </a:solidFill>
                <a:latin typeface="Trebuchet MS"/>
                <a:cs typeface="Trebuchet MS"/>
              </a:rPr>
              <a:t>w</a:t>
            </a:r>
            <a:r>
              <a:rPr sz="2600" spc="-155" dirty="0">
                <a:solidFill>
                  <a:srgbClr val="FFFFFF"/>
                </a:solidFill>
                <a:latin typeface="Trebuchet MS"/>
                <a:cs typeface="Trebuchet MS"/>
              </a:rPr>
              <a:t>i</a:t>
            </a:r>
            <a:r>
              <a:rPr sz="2600" spc="-80" dirty="0">
                <a:solidFill>
                  <a:srgbClr val="FFFFFF"/>
                </a:solidFill>
                <a:latin typeface="Trebuchet MS"/>
                <a:cs typeface="Trebuchet MS"/>
              </a:rPr>
              <a:t>t</a:t>
            </a:r>
            <a:r>
              <a:rPr sz="2600" spc="10" dirty="0">
                <a:solidFill>
                  <a:srgbClr val="FFFFFF"/>
                </a:solidFill>
                <a:latin typeface="Trebuchet MS"/>
                <a:cs typeface="Trebuchet MS"/>
              </a:rPr>
              <a:t>h</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85" dirty="0">
                <a:solidFill>
                  <a:srgbClr val="FFFFFF"/>
                </a:solidFill>
                <a:latin typeface="Trebuchet MS"/>
                <a:cs typeface="Trebuchet MS"/>
              </a:rPr>
              <a:t> </a:t>
            </a:r>
            <a:r>
              <a:rPr sz="2600" spc="-35" dirty="0">
                <a:solidFill>
                  <a:srgbClr val="FFFFFF"/>
                </a:solidFill>
                <a:latin typeface="Trebuchet MS"/>
                <a:cs typeface="Trebuchet MS"/>
              </a:rPr>
              <a:t>d</a:t>
            </a:r>
            <a:r>
              <a:rPr sz="2600" spc="-155" dirty="0">
                <a:solidFill>
                  <a:srgbClr val="FFFFFF"/>
                </a:solidFill>
                <a:latin typeface="Trebuchet MS"/>
                <a:cs typeface="Trebuchet MS"/>
              </a:rPr>
              <a:t>i</a:t>
            </a:r>
            <a:r>
              <a:rPr sz="2600" spc="-5" dirty="0">
                <a:solidFill>
                  <a:srgbClr val="FFFFFF"/>
                </a:solidFill>
                <a:latin typeface="Trebuchet MS"/>
                <a:cs typeface="Trebuchet MS"/>
              </a:rPr>
              <a:t>v</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40" dirty="0">
                <a:solidFill>
                  <a:srgbClr val="FFFFFF"/>
                </a:solidFill>
                <a:latin typeface="Trebuchet MS"/>
                <a:cs typeface="Trebuchet MS"/>
              </a:rPr>
              <a:t>s</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55" dirty="0">
                <a:solidFill>
                  <a:srgbClr val="FFFFFF"/>
                </a:solidFill>
                <a:latin typeface="Trebuchet MS"/>
                <a:cs typeface="Trebuchet MS"/>
              </a:rPr>
              <a:t>a</a:t>
            </a:r>
            <a:r>
              <a:rPr sz="2600" spc="15" dirty="0">
                <a:solidFill>
                  <a:srgbClr val="FFFFFF"/>
                </a:solidFill>
                <a:latin typeface="Trebuchet MS"/>
                <a:cs typeface="Trebuchet MS"/>
              </a:rPr>
              <a:t>n</a:t>
            </a:r>
            <a:r>
              <a:rPr sz="2600" spc="-25" dirty="0">
                <a:solidFill>
                  <a:srgbClr val="FFFFFF"/>
                </a:solidFill>
                <a:latin typeface="Trebuchet MS"/>
                <a:cs typeface="Trebuchet MS"/>
              </a:rPr>
              <a:t>d  </a:t>
            </a:r>
            <a:r>
              <a:rPr sz="2600" spc="-145" dirty="0">
                <a:solidFill>
                  <a:srgbClr val="FFFFFF"/>
                </a:solidFill>
                <a:latin typeface="Trebuchet MS"/>
                <a:cs typeface="Trebuchet MS"/>
              </a:rPr>
              <a:t>c</a:t>
            </a:r>
            <a:r>
              <a:rPr sz="2600" spc="-40" dirty="0">
                <a:solidFill>
                  <a:srgbClr val="FFFFFF"/>
                </a:solidFill>
                <a:latin typeface="Trebuchet MS"/>
                <a:cs typeface="Trebuchet MS"/>
              </a:rPr>
              <a:t>u</a:t>
            </a:r>
            <a:r>
              <a:rPr sz="2600" spc="40" dirty="0">
                <a:solidFill>
                  <a:srgbClr val="FFFFFF"/>
                </a:solidFill>
                <a:latin typeface="Trebuchet MS"/>
                <a:cs typeface="Trebuchet MS"/>
              </a:rPr>
              <a:t>s</a:t>
            </a:r>
            <a:r>
              <a:rPr sz="2600" spc="-95" dirty="0">
                <a:solidFill>
                  <a:srgbClr val="FFFFFF"/>
                </a:solidFill>
                <a:latin typeface="Trebuchet MS"/>
                <a:cs typeface="Trebuchet MS"/>
              </a:rPr>
              <a:t>t</a:t>
            </a:r>
            <a:r>
              <a:rPr sz="2600" spc="110" dirty="0">
                <a:solidFill>
                  <a:srgbClr val="FFFFFF"/>
                </a:solidFill>
                <a:latin typeface="Trebuchet MS"/>
                <a:cs typeface="Trebuchet MS"/>
              </a:rPr>
              <a:t>o</a:t>
            </a:r>
            <a:r>
              <a:rPr sz="2600" spc="10" dirty="0">
                <a:solidFill>
                  <a:srgbClr val="FFFFFF"/>
                </a:solidFill>
                <a:latin typeface="Trebuchet MS"/>
                <a:cs typeface="Trebuchet MS"/>
              </a:rPr>
              <a:t>m</a:t>
            </a:r>
            <a:r>
              <a:rPr sz="2600" spc="-155" dirty="0">
                <a:solidFill>
                  <a:srgbClr val="FFFFFF"/>
                </a:solidFill>
                <a:latin typeface="Trebuchet MS"/>
                <a:cs typeface="Trebuchet MS"/>
              </a:rPr>
              <a:t>i</a:t>
            </a:r>
            <a:r>
              <a:rPr sz="2600" spc="-30" dirty="0">
                <a:solidFill>
                  <a:srgbClr val="FFFFFF"/>
                </a:solidFill>
                <a:latin typeface="Trebuchet MS"/>
                <a:cs typeface="Trebuchet MS"/>
              </a:rPr>
              <a:t>z</a:t>
            </a:r>
            <a:r>
              <a:rPr sz="2600" spc="-55" dirty="0">
                <a:solidFill>
                  <a:srgbClr val="FFFFFF"/>
                </a:solidFill>
                <a:latin typeface="Trebuchet MS"/>
                <a:cs typeface="Trebuchet MS"/>
              </a:rPr>
              <a:t>a</a:t>
            </a:r>
            <a:r>
              <a:rPr sz="2600" spc="-40" dirty="0">
                <a:solidFill>
                  <a:srgbClr val="FFFFFF"/>
                </a:solidFill>
                <a:latin typeface="Trebuchet MS"/>
                <a:cs typeface="Trebuchet MS"/>
              </a:rPr>
              <a:t>b</a:t>
            </a:r>
            <a:r>
              <a:rPr sz="2600" spc="-180" dirty="0">
                <a:solidFill>
                  <a:srgbClr val="FFFFFF"/>
                </a:solidFill>
                <a:latin typeface="Trebuchet MS"/>
                <a:cs typeface="Trebuchet MS"/>
              </a:rPr>
              <a:t>l</a:t>
            </a:r>
            <a:r>
              <a:rPr sz="2600" spc="-90" dirty="0">
                <a:solidFill>
                  <a:srgbClr val="FFFFFF"/>
                </a:solidFill>
                <a:latin typeface="Trebuchet MS"/>
                <a:cs typeface="Trebuchet MS"/>
              </a:rPr>
              <a:t>e</a:t>
            </a:r>
            <a:r>
              <a:rPr sz="2600" spc="-185" dirty="0">
                <a:solidFill>
                  <a:srgbClr val="FFFFFF"/>
                </a:solidFill>
                <a:latin typeface="Trebuchet MS"/>
                <a:cs typeface="Trebuchet MS"/>
              </a:rPr>
              <a:t> </a:t>
            </a:r>
            <a:r>
              <a:rPr sz="2600" spc="105" dirty="0">
                <a:solidFill>
                  <a:srgbClr val="FFFFFF"/>
                </a:solidFill>
                <a:latin typeface="Trebuchet MS"/>
                <a:cs typeface="Trebuchet MS"/>
              </a:rPr>
              <a:t>g</a:t>
            </a:r>
            <a:r>
              <a:rPr sz="2600" spc="-55" dirty="0">
                <a:solidFill>
                  <a:srgbClr val="FFFFFF"/>
                </a:solidFill>
                <a:latin typeface="Trebuchet MS"/>
                <a:cs typeface="Trebuchet MS"/>
              </a:rPr>
              <a:t>a</a:t>
            </a:r>
            <a:r>
              <a:rPr sz="2600" spc="10" dirty="0">
                <a:solidFill>
                  <a:srgbClr val="FFFFFF"/>
                </a:solidFill>
                <a:latin typeface="Trebuchet MS"/>
                <a:cs typeface="Trebuchet MS"/>
              </a:rPr>
              <a:t>m</a:t>
            </a:r>
            <a:r>
              <a:rPr sz="2600" spc="-90" dirty="0">
                <a:solidFill>
                  <a:srgbClr val="FFFFFF"/>
                </a:solidFill>
                <a:latin typeface="Trebuchet MS"/>
                <a:cs typeface="Trebuchet MS"/>
              </a:rPr>
              <a:t>e</a:t>
            </a:r>
            <a:r>
              <a:rPr sz="2600" spc="-35" dirty="0">
                <a:solidFill>
                  <a:srgbClr val="FFFFFF"/>
                </a:solidFill>
                <a:latin typeface="Trebuchet MS"/>
                <a:cs typeface="Trebuchet MS"/>
              </a:rPr>
              <a:t>p</a:t>
            </a:r>
            <a:r>
              <a:rPr sz="2600" spc="-180" dirty="0">
                <a:solidFill>
                  <a:srgbClr val="FFFFFF"/>
                </a:solidFill>
                <a:latin typeface="Trebuchet MS"/>
                <a:cs typeface="Trebuchet MS"/>
              </a:rPr>
              <a:t>l</a:t>
            </a:r>
            <a:r>
              <a:rPr sz="2600" spc="-70" dirty="0">
                <a:solidFill>
                  <a:srgbClr val="FFFFFF"/>
                </a:solidFill>
                <a:latin typeface="Trebuchet MS"/>
                <a:cs typeface="Trebuchet MS"/>
              </a:rPr>
              <a:t>a</a:t>
            </a:r>
            <a:r>
              <a:rPr sz="2600" spc="20" dirty="0">
                <a:solidFill>
                  <a:srgbClr val="FFFFFF"/>
                </a:solidFill>
                <a:latin typeface="Trebuchet MS"/>
                <a:cs typeface="Trebuchet MS"/>
              </a:rPr>
              <a:t>y</a:t>
            </a:r>
            <a:r>
              <a:rPr sz="2600" spc="-185" dirty="0">
                <a:solidFill>
                  <a:srgbClr val="FFFFFF"/>
                </a:solidFill>
                <a:latin typeface="Trebuchet MS"/>
                <a:cs typeface="Trebuchet MS"/>
              </a:rPr>
              <a:t> </a:t>
            </a:r>
            <a:r>
              <a:rPr sz="2600" spc="-110" dirty="0">
                <a:solidFill>
                  <a:srgbClr val="FFFFFF"/>
                </a:solidFill>
                <a:latin typeface="Trebuchet MS"/>
                <a:cs typeface="Trebuchet MS"/>
              </a:rPr>
              <a:t>e</a:t>
            </a:r>
            <a:r>
              <a:rPr sz="2600" spc="45" dirty="0">
                <a:solidFill>
                  <a:srgbClr val="FFFFFF"/>
                </a:solidFill>
                <a:latin typeface="Trebuchet MS"/>
                <a:cs typeface="Trebuchet MS"/>
              </a:rPr>
              <a:t>x</a:t>
            </a:r>
            <a:r>
              <a:rPr sz="2600" spc="-35" dirty="0">
                <a:solidFill>
                  <a:srgbClr val="FFFFFF"/>
                </a:solidFill>
                <a:latin typeface="Trebuchet MS"/>
                <a:cs typeface="Trebuchet MS"/>
              </a:rPr>
              <a:t>p</a:t>
            </a:r>
            <a:r>
              <a:rPr sz="2600" spc="-90" dirty="0">
                <a:solidFill>
                  <a:srgbClr val="FFFFFF"/>
                </a:solidFill>
                <a:latin typeface="Trebuchet MS"/>
                <a:cs typeface="Trebuchet MS"/>
              </a:rPr>
              <a:t>e</a:t>
            </a:r>
            <a:r>
              <a:rPr sz="2600" spc="-130" dirty="0">
                <a:solidFill>
                  <a:srgbClr val="FFFFFF"/>
                </a:solidFill>
                <a:latin typeface="Trebuchet MS"/>
                <a:cs typeface="Trebuchet MS"/>
              </a:rPr>
              <a:t>r</a:t>
            </a:r>
            <a:r>
              <a:rPr sz="2600" spc="-155" dirty="0">
                <a:solidFill>
                  <a:srgbClr val="FFFFFF"/>
                </a:solidFill>
                <a:latin typeface="Trebuchet MS"/>
                <a:cs typeface="Trebuchet MS"/>
              </a:rPr>
              <a:t>i</a:t>
            </a:r>
            <a:r>
              <a:rPr sz="2600" spc="-90" dirty="0">
                <a:solidFill>
                  <a:srgbClr val="FFFFFF"/>
                </a:solidFill>
                <a:latin typeface="Trebuchet MS"/>
                <a:cs typeface="Trebuchet MS"/>
              </a:rPr>
              <a:t>e</a:t>
            </a:r>
            <a:r>
              <a:rPr sz="2600" spc="15" dirty="0">
                <a:solidFill>
                  <a:srgbClr val="FFFFFF"/>
                </a:solidFill>
                <a:latin typeface="Trebuchet MS"/>
                <a:cs typeface="Trebuchet MS"/>
              </a:rPr>
              <a:t>n</a:t>
            </a:r>
            <a:r>
              <a:rPr sz="2600" spc="-180" dirty="0">
                <a:solidFill>
                  <a:srgbClr val="FFFFFF"/>
                </a:solidFill>
                <a:latin typeface="Trebuchet MS"/>
                <a:cs typeface="Trebuchet MS"/>
              </a:rPr>
              <a:t>c</a:t>
            </a:r>
            <a:r>
              <a:rPr sz="2600" spc="-90" dirty="0">
                <a:solidFill>
                  <a:srgbClr val="FFFFFF"/>
                </a:solidFill>
                <a:latin typeface="Trebuchet MS"/>
                <a:cs typeface="Trebuchet MS"/>
              </a:rPr>
              <a:t>e</a:t>
            </a:r>
            <a:r>
              <a:rPr sz="2600" spc="-375" dirty="0">
                <a:solidFill>
                  <a:srgbClr val="FFFFFF"/>
                </a:solidFill>
                <a:latin typeface="Trebuchet MS"/>
                <a:cs typeface="Trebuchet MS"/>
              </a:rPr>
              <a:t>.</a:t>
            </a:r>
            <a:endParaRPr sz="2600" dirty="0">
              <a:latin typeface="Trebuchet MS"/>
              <a:cs typeface="Trebuchet MS"/>
            </a:endParaRPr>
          </a:p>
        </p:txBody>
      </p:sp>
      <p:sp>
        <p:nvSpPr>
          <p:cNvPr id="11" name="object 11"/>
          <p:cNvSpPr/>
          <p:nvPr/>
        </p:nvSpPr>
        <p:spPr>
          <a:xfrm>
            <a:off x="5610044" y="373582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2" name="object 12"/>
          <p:cNvPicPr/>
          <p:nvPr/>
        </p:nvPicPr>
        <p:blipFill>
          <a:blip r:embed="rId2" cstate="print"/>
          <a:stretch>
            <a:fillRect/>
          </a:stretch>
        </p:blipFill>
        <p:spPr>
          <a:xfrm>
            <a:off x="11092750" y="3321653"/>
            <a:ext cx="6372125" cy="63721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object 2">
            <a:extLst>
              <a:ext uri="{FF2B5EF4-FFF2-40B4-BE49-F238E27FC236}">
                <a16:creationId xmlns:a16="http://schemas.microsoft.com/office/drawing/2014/main" id="{CE268A68-3218-BDFC-0506-F1F9DFCBD729}"/>
              </a:ext>
            </a:extLst>
          </p:cNvPr>
          <p:cNvGrpSpPr/>
          <p:nvPr/>
        </p:nvGrpSpPr>
        <p:grpSpPr>
          <a:xfrm>
            <a:off x="13733126" y="0"/>
            <a:ext cx="4555490" cy="10287000"/>
            <a:chOff x="13733126" y="0"/>
            <a:chExt cx="4555490" cy="10287000"/>
          </a:xfrm>
        </p:grpSpPr>
        <p:sp>
          <p:nvSpPr>
            <p:cNvPr id="22" name="object 3">
              <a:extLst>
                <a:ext uri="{FF2B5EF4-FFF2-40B4-BE49-F238E27FC236}">
                  <a16:creationId xmlns:a16="http://schemas.microsoft.com/office/drawing/2014/main" id="{282FD5E5-3FB7-C168-2801-0CC877CA0279}"/>
                </a:ext>
              </a:extLst>
            </p:cNvPr>
            <p:cNvSpPr/>
            <p:nvPr/>
          </p:nvSpPr>
          <p:spPr>
            <a:xfrm>
              <a:off x="13733119" y="3847"/>
              <a:ext cx="4555490" cy="10283190"/>
            </a:xfrm>
            <a:custGeom>
              <a:avLst/>
              <a:gdLst/>
              <a:ahLst/>
              <a:cxnLst/>
              <a:rect l="l" t="t" r="r" b="b"/>
              <a:pathLst>
                <a:path w="4555490" h="10283190">
                  <a:moveTo>
                    <a:pt x="4554880" y="9070289"/>
                  </a:moveTo>
                  <a:lnTo>
                    <a:pt x="2884855" y="7399553"/>
                  </a:lnTo>
                  <a:lnTo>
                    <a:pt x="0" y="10283165"/>
                  </a:lnTo>
                  <a:lnTo>
                    <a:pt x="4554880" y="10283165"/>
                  </a:lnTo>
                  <a:lnTo>
                    <a:pt x="4554880" y="9070289"/>
                  </a:lnTo>
                  <a:close/>
                </a:path>
                <a:path w="4555490" h="10283190">
                  <a:moveTo>
                    <a:pt x="4554880" y="2309393"/>
                  </a:moveTo>
                  <a:lnTo>
                    <a:pt x="1734502" y="5129758"/>
                  </a:lnTo>
                  <a:lnTo>
                    <a:pt x="4554880" y="7950136"/>
                  </a:lnTo>
                  <a:lnTo>
                    <a:pt x="4554880" y="2309393"/>
                  </a:lnTo>
                  <a:close/>
                </a:path>
                <a:path w="4555490" h="10283190">
                  <a:moveTo>
                    <a:pt x="4554880" y="1400073"/>
                  </a:moveTo>
                  <a:lnTo>
                    <a:pt x="3157715" y="0"/>
                  </a:lnTo>
                  <a:lnTo>
                    <a:pt x="1114602" y="2043112"/>
                  </a:lnTo>
                  <a:lnTo>
                    <a:pt x="2525674" y="3457130"/>
                  </a:lnTo>
                  <a:lnTo>
                    <a:pt x="4554880" y="1427937"/>
                  </a:lnTo>
                  <a:lnTo>
                    <a:pt x="4554880" y="1400073"/>
                  </a:lnTo>
                  <a:close/>
                </a:path>
              </a:pathLst>
            </a:custGeom>
            <a:solidFill>
              <a:srgbClr val="6FB0D9"/>
            </a:solidFill>
          </p:spPr>
          <p:txBody>
            <a:bodyPr wrap="square" lIns="0" tIns="0" rIns="0" bIns="0" rtlCol="0"/>
            <a:lstStyle/>
            <a:p>
              <a:endParaRPr/>
            </a:p>
          </p:txBody>
        </p:sp>
        <p:sp>
          <p:nvSpPr>
            <p:cNvPr id="23" name="object 4">
              <a:extLst>
                <a:ext uri="{FF2B5EF4-FFF2-40B4-BE49-F238E27FC236}">
                  <a16:creationId xmlns:a16="http://schemas.microsoft.com/office/drawing/2014/main" id="{8209F0CE-E87B-7A8A-D358-4C132F22B372}"/>
                </a:ext>
              </a:extLst>
            </p:cNvPr>
            <p:cNvSpPr/>
            <p:nvPr/>
          </p:nvSpPr>
          <p:spPr>
            <a:xfrm>
              <a:off x="14215693" y="0"/>
              <a:ext cx="2787015" cy="2162175"/>
            </a:xfrm>
            <a:custGeom>
              <a:avLst/>
              <a:gdLst/>
              <a:ahLst/>
              <a:cxnLst/>
              <a:rect l="l" t="t" r="r" b="b"/>
              <a:pathLst>
                <a:path w="2787015" h="2162175">
                  <a:moveTo>
                    <a:pt x="743750" y="2161609"/>
                  </a:moveTo>
                  <a:lnTo>
                    <a:pt x="0" y="1417859"/>
                  </a:lnTo>
                  <a:lnTo>
                    <a:pt x="1417856" y="0"/>
                  </a:lnTo>
                  <a:lnTo>
                    <a:pt x="2670846" y="0"/>
                  </a:lnTo>
                  <a:lnTo>
                    <a:pt x="2786862" y="115557"/>
                  </a:lnTo>
                  <a:lnTo>
                    <a:pt x="743750" y="2161609"/>
                  </a:lnTo>
                  <a:close/>
                </a:path>
              </a:pathLst>
            </a:custGeom>
            <a:solidFill>
              <a:srgbClr val="2E3358"/>
            </a:solidFill>
          </p:spPr>
          <p:txBody>
            <a:bodyPr wrap="square" lIns="0" tIns="0" rIns="0" bIns="0" rtlCol="0"/>
            <a:lstStyle/>
            <a:p>
              <a:endParaRPr/>
            </a:p>
          </p:txBody>
        </p:sp>
      </p:grpSp>
      <p:sp>
        <p:nvSpPr>
          <p:cNvPr id="24" name="object 9">
            <a:extLst>
              <a:ext uri="{FF2B5EF4-FFF2-40B4-BE49-F238E27FC236}">
                <a16:creationId xmlns:a16="http://schemas.microsoft.com/office/drawing/2014/main" id="{B271A74B-4B21-8D47-5062-A9CDA7F43BDF}"/>
              </a:ext>
            </a:extLst>
          </p:cNvPr>
          <p:cNvSpPr txBox="1">
            <a:spLocks noGrp="1"/>
          </p:cNvSpPr>
          <p:nvPr>
            <p:ph type="title"/>
          </p:nvPr>
        </p:nvSpPr>
        <p:spPr>
          <a:xfrm>
            <a:off x="2749550" y="347027"/>
            <a:ext cx="7381875" cy="843821"/>
          </a:xfrm>
          <a:prstGeom prst="rect">
            <a:avLst/>
          </a:prstGeom>
        </p:spPr>
        <p:txBody>
          <a:bodyPr vert="horz" wrap="square" lIns="0" tIns="12700" rIns="0" bIns="0" rtlCol="0">
            <a:spAutoFit/>
          </a:bodyPr>
          <a:lstStyle/>
          <a:p>
            <a:pPr marL="12700" algn="ctr">
              <a:lnSpc>
                <a:spcPct val="100000"/>
              </a:lnSpc>
              <a:spcBef>
                <a:spcPts val="100"/>
              </a:spcBef>
            </a:pPr>
            <a:r>
              <a:rPr lang="en-IN" sz="5400" dirty="0">
                <a:latin typeface="Rockwell" panose="02060603020205020403" pitchFamily="18" charset="0"/>
                <a:cs typeface="SimSun"/>
              </a:rPr>
              <a:t>Features Used:</a:t>
            </a:r>
            <a:endParaRPr sz="5400" dirty="0">
              <a:latin typeface="Rockwell" panose="02060603020205020403" pitchFamily="18" charset="0"/>
              <a:cs typeface="SimSun"/>
            </a:endParaRPr>
          </a:p>
        </p:txBody>
      </p:sp>
      <p:sp>
        <p:nvSpPr>
          <p:cNvPr id="25" name="object 8">
            <a:extLst>
              <a:ext uri="{FF2B5EF4-FFF2-40B4-BE49-F238E27FC236}">
                <a16:creationId xmlns:a16="http://schemas.microsoft.com/office/drawing/2014/main" id="{0A0B0D63-FEDF-5DFC-431C-3B62A5065CBC}"/>
              </a:ext>
            </a:extLst>
          </p:cNvPr>
          <p:cNvSpPr txBox="1"/>
          <p:nvPr/>
        </p:nvSpPr>
        <p:spPr>
          <a:xfrm>
            <a:off x="844551" y="1949451"/>
            <a:ext cx="11506199" cy="7832978"/>
          </a:xfrm>
          <a:prstGeom prst="rect">
            <a:avLst/>
          </a:prstGeom>
        </p:spPr>
        <p:txBody>
          <a:bodyPr vert="horz" wrap="square" lIns="0" tIns="11430" rIns="0" bIns="0" rtlCol="0">
            <a:spAutoFit/>
          </a:bodyPr>
          <a:lstStyle/>
          <a:p>
            <a:pPr marL="914400" indent="-914400">
              <a:lnSpc>
                <a:spcPct val="107000"/>
              </a:lnSpc>
              <a:spcAft>
                <a:spcPts val="800"/>
              </a:spcAft>
              <a:buFont typeface="+mj-lt"/>
              <a:buAutoNum type="arabicPeriod"/>
            </a:pPr>
            <a:r>
              <a:rPr lang="en-IN" sz="4400" kern="100" dirty="0" err="1">
                <a:solidFill>
                  <a:schemeClr val="bg1"/>
                </a:solidFill>
                <a:effectLst/>
                <a:latin typeface="Calibri" panose="020F0502020204030204" pitchFamily="34" charset="0"/>
                <a:ea typeface="Calibri" panose="020F0502020204030204" pitchFamily="34" charset="0"/>
                <a:cs typeface="Mangal" panose="02040503050203030202" pitchFamily="18" charset="0"/>
              </a:rPr>
              <a:t>JPanel</a:t>
            </a:r>
            <a:endPar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pPr marL="914400" indent="-914400">
              <a:lnSpc>
                <a:spcPct val="107000"/>
              </a:lnSpc>
              <a:spcAft>
                <a:spcPts val="800"/>
              </a:spcAft>
              <a:buFont typeface="+mj-lt"/>
              <a:buAutoNum type="arabicPeriod"/>
            </a:pPr>
            <a:r>
              <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Timer</a:t>
            </a:r>
          </a:p>
          <a:p>
            <a:pPr marL="914400" indent="-914400">
              <a:lnSpc>
                <a:spcPct val="107000"/>
              </a:lnSpc>
              <a:spcAft>
                <a:spcPts val="800"/>
              </a:spcAft>
              <a:buFont typeface="+mj-lt"/>
              <a:buAutoNum type="arabicPeriod"/>
            </a:pPr>
            <a:r>
              <a:rPr lang="en-IN" sz="4400" kern="100" dirty="0" err="1">
                <a:solidFill>
                  <a:schemeClr val="bg1"/>
                </a:solidFill>
                <a:effectLst/>
                <a:latin typeface="Calibri" panose="020F0502020204030204" pitchFamily="34" charset="0"/>
                <a:ea typeface="Calibri" panose="020F0502020204030204" pitchFamily="34" charset="0"/>
                <a:cs typeface="Mangal" panose="02040503050203030202" pitchFamily="18" charset="0"/>
              </a:rPr>
              <a:t>KeyListener</a:t>
            </a:r>
            <a:endPar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pPr marL="914400" indent="-914400">
              <a:lnSpc>
                <a:spcPct val="107000"/>
              </a:lnSpc>
              <a:spcAft>
                <a:spcPts val="800"/>
              </a:spcAft>
              <a:buFont typeface="+mj-lt"/>
              <a:buAutoNum type="arabicPeriod"/>
            </a:pPr>
            <a:r>
              <a:rPr lang="en-IN" sz="4400" kern="100" dirty="0" err="1">
                <a:solidFill>
                  <a:schemeClr val="bg1"/>
                </a:solidFill>
                <a:effectLst/>
                <a:latin typeface="Calibri" panose="020F0502020204030204" pitchFamily="34" charset="0"/>
                <a:ea typeface="Calibri" panose="020F0502020204030204" pitchFamily="34" charset="0"/>
                <a:cs typeface="Mangal" panose="02040503050203030202" pitchFamily="18" charset="0"/>
              </a:rPr>
              <a:t>JFrame</a:t>
            </a:r>
            <a:endPar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pPr marL="914400" indent="-914400">
              <a:lnSpc>
                <a:spcPct val="107000"/>
              </a:lnSpc>
              <a:spcAft>
                <a:spcPts val="800"/>
              </a:spcAft>
              <a:buFont typeface="+mj-lt"/>
              <a:buAutoNum type="arabicPeriod"/>
            </a:pPr>
            <a:r>
              <a:rPr lang="en-IN" sz="4400" kern="100" dirty="0" err="1">
                <a:solidFill>
                  <a:schemeClr val="bg1"/>
                </a:solidFill>
                <a:effectLst/>
                <a:latin typeface="Calibri" panose="020F0502020204030204" pitchFamily="34" charset="0"/>
                <a:ea typeface="Calibri" panose="020F0502020204030204" pitchFamily="34" charset="0"/>
                <a:cs typeface="Mangal" panose="02040503050203030202" pitchFamily="18" charset="0"/>
              </a:rPr>
              <a:t>BufferedImage</a:t>
            </a:r>
            <a:endPar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pPr marL="914400" indent="-914400">
              <a:lnSpc>
                <a:spcPct val="107000"/>
              </a:lnSpc>
              <a:spcAft>
                <a:spcPts val="800"/>
              </a:spcAft>
              <a:buFont typeface="+mj-lt"/>
              <a:buAutoNum type="arabicPeriod"/>
            </a:pPr>
            <a:r>
              <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Graphic Pen</a:t>
            </a:r>
          </a:p>
          <a:p>
            <a:pPr marL="914400" indent="-914400">
              <a:lnSpc>
                <a:spcPct val="107000"/>
              </a:lnSpc>
              <a:spcAft>
                <a:spcPts val="800"/>
              </a:spcAft>
              <a:buFont typeface="+mj-lt"/>
              <a:buAutoNum type="arabicPeriod"/>
            </a:pPr>
            <a:r>
              <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Getter and Setter Methods </a:t>
            </a:r>
          </a:p>
          <a:p>
            <a:pPr marL="914400" indent="-914400">
              <a:lnSpc>
                <a:spcPct val="107000"/>
              </a:lnSpc>
              <a:spcAft>
                <a:spcPts val="800"/>
              </a:spcAft>
              <a:buFont typeface="+mj-lt"/>
              <a:buAutoNum type="arabicPeriod"/>
            </a:pPr>
            <a:r>
              <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Game Constants </a:t>
            </a:r>
          </a:p>
          <a:p>
            <a:pPr marL="914400" indent="-914400">
              <a:lnSpc>
                <a:spcPct val="107000"/>
              </a:lnSpc>
              <a:spcAft>
                <a:spcPts val="800"/>
              </a:spcAft>
              <a:buFont typeface="+mj-lt"/>
              <a:buAutoNum type="arabicPeriod"/>
            </a:pPr>
            <a:r>
              <a:rPr lang="en-IN" sz="4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Sprite</a:t>
            </a:r>
          </a:p>
          <a:p>
            <a:pPr marL="342900" lvl="0" indent="-342900">
              <a:lnSpc>
                <a:spcPct val="107000"/>
              </a:lnSpc>
              <a:buFont typeface="Symbol" panose="05050102010706020507" pitchFamily="18" charset="2"/>
              <a:buChar char=""/>
            </a:pPr>
            <a:endParaRPr lang="en-IN" sz="28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p:txBody>
      </p:sp>
      <p:sp>
        <p:nvSpPr>
          <p:cNvPr id="27" name="object 18">
            <a:extLst>
              <a:ext uri="{FF2B5EF4-FFF2-40B4-BE49-F238E27FC236}">
                <a16:creationId xmlns:a16="http://schemas.microsoft.com/office/drawing/2014/main" id="{BDC220A6-EA6A-E80E-A12F-1F5EC27ABEF0}"/>
              </a:ext>
            </a:extLst>
          </p:cNvPr>
          <p:cNvSpPr/>
          <p:nvPr/>
        </p:nvSpPr>
        <p:spPr>
          <a:xfrm>
            <a:off x="2673350" y="1398699"/>
            <a:ext cx="6029325" cy="95250"/>
          </a:xfrm>
          <a:custGeom>
            <a:avLst/>
            <a:gdLst/>
            <a:ahLst/>
            <a:cxnLst/>
            <a:rect l="l" t="t" r="r" b="b"/>
            <a:pathLst>
              <a:path w="6029325" h="95250">
                <a:moveTo>
                  <a:pt x="6029324" y="95249"/>
                </a:moveTo>
                <a:lnTo>
                  <a:pt x="0" y="95249"/>
                </a:lnTo>
                <a:lnTo>
                  <a:pt x="0" y="0"/>
                </a:lnTo>
                <a:lnTo>
                  <a:pt x="6029324" y="0"/>
                </a:lnTo>
                <a:lnTo>
                  <a:pt x="6029324" y="95249"/>
                </a:lnTo>
                <a:close/>
              </a:path>
            </a:pathLst>
          </a:custGeom>
          <a:solidFill>
            <a:srgbClr val="6FB0D9"/>
          </a:solidFill>
        </p:spPr>
        <p:txBody>
          <a:bodyPr wrap="square" lIns="0" tIns="0" rIns="0" bIns="0" rtlCol="0"/>
          <a:lstStyle/>
          <a:p>
            <a:endParaRPr/>
          </a:p>
        </p:txBody>
      </p:sp>
    </p:spTree>
    <p:extLst>
      <p:ext uri="{BB962C8B-B14F-4D97-AF65-F5344CB8AC3E}">
        <p14:creationId xmlns:p14="http://schemas.microsoft.com/office/powerpoint/2010/main" val="3534618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9">
            <a:extLst>
              <a:ext uri="{FF2B5EF4-FFF2-40B4-BE49-F238E27FC236}">
                <a16:creationId xmlns:a16="http://schemas.microsoft.com/office/drawing/2014/main" id="{F65B2AB9-E276-E2EC-720F-4E6D5157DE75}"/>
              </a:ext>
            </a:extLst>
          </p:cNvPr>
          <p:cNvSpPr txBox="1">
            <a:spLocks noGrp="1"/>
          </p:cNvSpPr>
          <p:nvPr>
            <p:ph type="title"/>
          </p:nvPr>
        </p:nvSpPr>
        <p:spPr>
          <a:xfrm>
            <a:off x="7860563" y="267429"/>
            <a:ext cx="8300187" cy="936154"/>
          </a:xfrm>
          <a:prstGeom prst="rect">
            <a:avLst/>
          </a:prstGeom>
        </p:spPr>
        <p:txBody>
          <a:bodyPr vert="horz" wrap="square" lIns="0" tIns="12700" rIns="0" bIns="0" rtlCol="0">
            <a:spAutoFit/>
          </a:bodyPr>
          <a:lstStyle/>
          <a:p>
            <a:pPr marL="12700" algn="r">
              <a:lnSpc>
                <a:spcPct val="100000"/>
              </a:lnSpc>
              <a:spcBef>
                <a:spcPts val="100"/>
              </a:spcBef>
            </a:pPr>
            <a:r>
              <a:rPr lang="en-IN" sz="6000" spc="-150" dirty="0">
                <a:latin typeface="Amasis MT Pro Medium" panose="020F0502020204030204" pitchFamily="18" charset="0"/>
                <a:cs typeface="SimSun"/>
              </a:rPr>
              <a:t>JAVA  Specific Features</a:t>
            </a:r>
            <a:endParaRPr sz="6000" spc="-150" dirty="0">
              <a:latin typeface="Amasis MT Pro Medium" panose="020F0502020204030204" pitchFamily="18" charset="0"/>
              <a:cs typeface="SimSun"/>
            </a:endParaRPr>
          </a:p>
        </p:txBody>
      </p:sp>
      <p:sp>
        <p:nvSpPr>
          <p:cNvPr id="26" name="object 18">
            <a:extLst>
              <a:ext uri="{FF2B5EF4-FFF2-40B4-BE49-F238E27FC236}">
                <a16:creationId xmlns:a16="http://schemas.microsoft.com/office/drawing/2014/main" id="{E3EB843B-6E94-7AF6-AA68-C5F5A31F0E1A}"/>
              </a:ext>
            </a:extLst>
          </p:cNvPr>
          <p:cNvSpPr/>
          <p:nvPr/>
        </p:nvSpPr>
        <p:spPr>
          <a:xfrm>
            <a:off x="8845550" y="1448229"/>
            <a:ext cx="7400925" cy="45719"/>
          </a:xfrm>
          <a:custGeom>
            <a:avLst/>
            <a:gdLst/>
            <a:ahLst/>
            <a:cxnLst/>
            <a:rect l="l" t="t" r="r" b="b"/>
            <a:pathLst>
              <a:path w="6029325" h="95250">
                <a:moveTo>
                  <a:pt x="6029324" y="95249"/>
                </a:moveTo>
                <a:lnTo>
                  <a:pt x="0" y="95249"/>
                </a:lnTo>
                <a:lnTo>
                  <a:pt x="0" y="0"/>
                </a:lnTo>
                <a:lnTo>
                  <a:pt x="6029324" y="0"/>
                </a:lnTo>
                <a:lnTo>
                  <a:pt x="6029324" y="95249"/>
                </a:lnTo>
                <a:close/>
              </a:path>
            </a:pathLst>
          </a:custGeom>
          <a:solidFill>
            <a:srgbClr val="6FB0D9"/>
          </a:solidFill>
        </p:spPr>
        <p:txBody>
          <a:bodyPr wrap="square" lIns="0" tIns="0" rIns="0" bIns="0" rtlCol="0"/>
          <a:lstStyle/>
          <a:p>
            <a:endParaRPr/>
          </a:p>
        </p:txBody>
      </p:sp>
      <p:sp>
        <p:nvSpPr>
          <p:cNvPr id="27" name="object 8">
            <a:extLst>
              <a:ext uri="{FF2B5EF4-FFF2-40B4-BE49-F238E27FC236}">
                <a16:creationId xmlns:a16="http://schemas.microsoft.com/office/drawing/2014/main" id="{5D8D43BF-3162-44F2-8DEB-B3ED7EB2B008}"/>
              </a:ext>
            </a:extLst>
          </p:cNvPr>
          <p:cNvSpPr txBox="1"/>
          <p:nvPr/>
        </p:nvSpPr>
        <p:spPr>
          <a:xfrm>
            <a:off x="6371008" y="1701800"/>
            <a:ext cx="13599742" cy="7303218"/>
          </a:xfrm>
          <a:prstGeom prst="rect">
            <a:avLst/>
          </a:prstGeom>
        </p:spPr>
        <p:txBody>
          <a:bodyPr vert="horz" wrap="square" lIns="0" tIns="11430" rIns="0" bIns="0" rtlCol="0">
            <a:spAutoFit/>
          </a:bodyPr>
          <a:lstStyle/>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Object-Oriented Programming (OOP)</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AWT (Abstract Window Toolkit)</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Swing</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Inheritance and Polymorphism</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Event Handling</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Multithreading</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Exception Handling</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Collections Framework</a:t>
            </a:r>
          </a:p>
          <a:p>
            <a:pPr marL="914400" indent="-914400">
              <a:lnSpc>
                <a:spcPct val="107000"/>
              </a:lnSpc>
              <a:spcAft>
                <a:spcPts val="800"/>
              </a:spcAft>
              <a:buFont typeface="+mj-lt"/>
              <a:buAutoNum type="arabicPeriod"/>
            </a:pPr>
            <a:r>
              <a:rPr lang="en-IN" sz="40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Swing Components</a:t>
            </a:r>
          </a:p>
          <a:p>
            <a:pPr marL="514350" lvl="0" indent="-514350">
              <a:lnSpc>
                <a:spcPct val="107000"/>
              </a:lnSpc>
              <a:buFont typeface="+mj-lt"/>
              <a:buAutoNum type="arabicPeriod"/>
            </a:pPr>
            <a:endParaRPr lang="en-IN" sz="2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p:txBody>
      </p:sp>
      <p:pic>
        <p:nvPicPr>
          <p:cNvPr id="29" name="Picture 28">
            <a:extLst>
              <a:ext uri="{FF2B5EF4-FFF2-40B4-BE49-F238E27FC236}">
                <a16:creationId xmlns:a16="http://schemas.microsoft.com/office/drawing/2014/main" id="{C00ACA0F-19C6-B2C8-6FE4-6926EBCB287C}"/>
              </a:ext>
            </a:extLst>
          </p:cNvPr>
          <p:cNvPicPr>
            <a:picLocks noChangeAspect="1"/>
          </p:cNvPicPr>
          <p:nvPr/>
        </p:nvPicPr>
        <p:blipFill>
          <a:blip r:embed="rId2"/>
          <a:stretch>
            <a:fillRect/>
          </a:stretch>
        </p:blipFill>
        <p:spPr>
          <a:xfrm>
            <a:off x="27126" y="1720850"/>
            <a:ext cx="6151424" cy="5959736"/>
          </a:xfrm>
          <a:prstGeom prst="rect">
            <a:avLst/>
          </a:prstGeom>
        </p:spPr>
      </p:pic>
      <p:sp>
        <p:nvSpPr>
          <p:cNvPr id="30" name="object 8">
            <a:extLst>
              <a:ext uri="{FF2B5EF4-FFF2-40B4-BE49-F238E27FC236}">
                <a16:creationId xmlns:a16="http://schemas.microsoft.com/office/drawing/2014/main" id="{7EACD9A3-3446-DCDE-6628-E7FD5651C95C}"/>
              </a:ext>
            </a:extLst>
          </p:cNvPr>
          <p:cNvSpPr/>
          <p:nvPr/>
        </p:nvSpPr>
        <p:spPr>
          <a:xfrm>
            <a:off x="57539" y="307340"/>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dirty="0"/>
          </a:p>
        </p:txBody>
      </p:sp>
      <p:sp>
        <p:nvSpPr>
          <p:cNvPr id="31" name="object 7">
            <a:extLst>
              <a:ext uri="{FF2B5EF4-FFF2-40B4-BE49-F238E27FC236}">
                <a16:creationId xmlns:a16="http://schemas.microsoft.com/office/drawing/2014/main" id="{51136FC8-4ED3-724B-A05A-EB6A1647E540}"/>
              </a:ext>
            </a:extLst>
          </p:cNvPr>
          <p:cNvSpPr/>
          <p:nvPr/>
        </p:nvSpPr>
        <p:spPr>
          <a:xfrm>
            <a:off x="71910" y="6736310"/>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2E3358"/>
          </a:solidFill>
        </p:spPr>
        <p:txBody>
          <a:bodyPr wrap="square" lIns="0" tIns="0" rIns="0" bIns="0" rtlCol="0"/>
          <a:lstStyle/>
          <a:p>
            <a:endParaRPr/>
          </a:p>
        </p:txBody>
      </p:sp>
    </p:spTree>
    <p:extLst>
      <p:ext uri="{BB962C8B-B14F-4D97-AF65-F5344CB8AC3E}">
        <p14:creationId xmlns:p14="http://schemas.microsoft.com/office/powerpoint/2010/main" val="4123778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1682750" y="1246406"/>
            <a:ext cx="15870961" cy="751488"/>
          </a:xfrm>
          <a:prstGeom prst="rect">
            <a:avLst/>
          </a:prstGeom>
        </p:spPr>
        <p:txBody>
          <a:bodyPr vert="horz" wrap="square" lIns="0" tIns="12700" rIns="0" bIns="0" rtlCol="0">
            <a:spAutoFit/>
          </a:bodyPr>
          <a:lstStyle/>
          <a:p>
            <a:pPr marL="7042784">
              <a:lnSpc>
                <a:spcPct val="100000"/>
              </a:lnSpc>
              <a:spcBef>
                <a:spcPts val="100"/>
              </a:spcBef>
            </a:pPr>
            <a:r>
              <a:rPr lang="en-IN" sz="4800" dirty="0"/>
              <a:t>Difficulties Faced</a:t>
            </a:r>
            <a:endParaRPr sz="4800" dirty="0"/>
          </a:p>
        </p:txBody>
      </p:sp>
      <p:sp>
        <p:nvSpPr>
          <p:cNvPr id="9" name="object 9"/>
          <p:cNvSpPr/>
          <p:nvPr/>
        </p:nvSpPr>
        <p:spPr>
          <a:xfrm>
            <a:off x="8769350" y="2178050"/>
            <a:ext cx="4114800" cy="7620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grpSp>
        <p:nvGrpSpPr>
          <p:cNvPr id="2" name="object 4">
            <a:extLst>
              <a:ext uri="{FF2B5EF4-FFF2-40B4-BE49-F238E27FC236}">
                <a16:creationId xmlns:a16="http://schemas.microsoft.com/office/drawing/2014/main" id="{5DAB2852-D8D8-D474-9F3B-9C4A5EBC420B}"/>
              </a:ext>
            </a:extLst>
          </p:cNvPr>
          <p:cNvGrpSpPr/>
          <p:nvPr/>
        </p:nvGrpSpPr>
        <p:grpSpPr>
          <a:xfrm>
            <a:off x="12699" y="-19719"/>
            <a:ext cx="7437755" cy="10287000"/>
            <a:chOff x="0" y="0"/>
            <a:chExt cx="7437755" cy="10287000"/>
          </a:xfrm>
        </p:grpSpPr>
        <p:sp>
          <p:nvSpPr>
            <p:cNvPr id="3" name="object 5">
              <a:extLst>
                <a:ext uri="{FF2B5EF4-FFF2-40B4-BE49-F238E27FC236}">
                  <a16:creationId xmlns:a16="http://schemas.microsoft.com/office/drawing/2014/main" id="{96D70E41-952D-C746-A792-7DC2684BDE66}"/>
                </a:ext>
              </a:extLst>
            </p:cNvPr>
            <p:cNvSpPr/>
            <p:nvPr/>
          </p:nvSpPr>
          <p:spPr>
            <a:xfrm>
              <a:off x="989096" y="6364933"/>
              <a:ext cx="6448425" cy="3922395"/>
            </a:xfrm>
            <a:custGeom>
              <a:avLst/>
              <a:gdLst/>
              <a:ahLst/>
              <a:cxnLst/>
              <a:rect l="l" t="t" r="r" b="b"/>
              <a:pathLst>
                <a:path w="6448425" h="3922395">
                  <a:moveTo>
                    <a:pt x="5750841" y="3922066"/>
                  </a:moveTo>
                  <a:lnTo>
                    <a:pt x="698124" y="3922066"/>
                  </a:lnTo>
                  <a:lnTo>
                    <a:pt x="0" y="3224212"/>
                  </a:lnTo>
                  <a:lnTo>
                    <a:pt x="3225461" y="0"/>
                  </a:lnTo>
                  <a:lnTo>
                    <a:pt x="6448424" y="3224212"/>
                  </a:lnTo>
                  <a:lnTo>
                    <a:pt x="5750841" y="3922066"/>
                  </a:lnTo>
                  <a:close/>
                </a:path>
              </a:pathLst>
            </a:custGeom>
            <a:solidFill>
              <a:srgbClr val="2E3358"/>
            </a:solidFill>
          </p:spPr>
          <p:txBody>
            <a:bodyPr wrap="square" lIns="0" tIns="0" rIns="0" bIns="0" rtlCol="0"/>
            <a:lstStyle/>
            <a:p>
              <a:endParaRPr/>
            </a:p>
          </p:txBody>
        </p:sp>
        <p:sp>
          <p:nvSpPr>
            <p:cNvPr id="4" name="object 6">
              <a:extLst>
                <a:ext uri="{FF2B5EF4-FFF2-40B4-BE49-F238E27FC236}">
                  <a16:creationId xmlns:a16="http://schemas.microsoft.com/office/drawing/2014/main" id="{843C04A6-8D8F-D112-5AB2-16593A1A6358}"/>
                </a:ext>
              </a:extLst>
            </p:cNvPr>
            <p:cNvSpPr/>
            <p:nvPr/>
          </p:nvSpPr>
          <p:spPr>
            <a:xfrm>
              <a:off x="0" y="2994934"/>
              <a:ext cx="4050029" cy="6448425"/>
            </a:xfrm>
            <a:custGeom>
              <a:avLst/>
              <a:gdLst/>
              <a:ahLst/>
              <a:cxnLst/>
              <a:rect l="l" t="t" r="r" b="b"/>
              <a:pathLst>
                <a:path w="4050029" h="6448425">
                  <a:moveTo>
                    <a:pt x="825815" y="6448424"/>
                  </a:moveTo>
                  <a:lnTo>
                    <a:pt x="0" y="5622929"/>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pic>
          <p:nvPicPr>
            <p:cNvPr id="5" name="object 7">
              <a:extLst>
                <a:ext uri="{FF2B5EF4-FFF2-40B4-BE49-F238E27FC236}">
                  <a16:creationId xmlns:a16="http://schemas.microsoft.com/office/drawing/2014/main" id="{53B7DED6-C49D-31D3-F6FE-67BD5FF4A459}"/>
                </a:ext>
              </a:extLst>
            </p:cNvPr>
            <p:cNvPicPr/>
            <p:nvPr/>
          </p:nvPicPr>
          <p:blipFill>
            <a:blip r:embed="rId2" cstate="print"/>
            <a:stretch>
              <a:fillRect/>
            </a:stretch>
          </p:blipFill>
          <p:spPr>
            <a:xfrm>
              <a:off x="1175795" y="0"/>
              <a:ext cx="6257875" cy="5845227"/>
            </a:xfrm>
            <a:prstGeom prst="rect">
              <a:avLst/>
            </a:prstGeom>
          </p:spPr>
        </p:pic>
      </p:grpSp>
      <p:pic>
        <p:nvPicPr>
          <p:cNvPr id="20" name="Picture 19">
            <a:extLst>
              <a:ext uri="{FF2B5EF4-FFF2-40B4-BE49-F238E27FC236}">
                <a16:creationId xmlns:a16="http://schemas.microsoft.com/office/drawing/2014/main" id="{6E7D771C-9521-3A85-4510-13AAB26D47B8}"/>
              </a:ext>
            </a:extLst>
          </p:cNvPr>
          <p:cNvPicPr>
            <a:picLocks noChangeAspect="1"/>
          </p:cNvPicPr>
          <p:nvPr/>
        </p:nvPicPr>
        <p:blipFill>
          <a:blip r:embed="rId3"/>
          <a:stretch>
            <a:fillRect/>
          </a:stretch>
        </p:blipFill>
        <p:spPr>
          <a:xfrm>
            <a:off x="8439315" y="3388927"/>
            <a:ext cx="8342397" cy="6910773"/>
          </a:xfrm>
          <a:prstGeom prst="rect">
            <a:avLst/>
          </a:prstGeom>
        </p:spPr>
      </p:pic>
    </p:spTree>
    <p:extLst>
      <p:ext uri="{BB962C8B-B14F-4D97-AF65-F5344CB8AC3E}">
        <p14:creationId xmlns:p14="http://schemas.microsoft.com/office/powerpoint/2010/main" val="18202690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1498</TotalTime>
  <Words>459</Words>
  <Application>Microsoft Office PowerPoint</Application>
  <PresentationFormat>Custom</PresentationFormat>
  <Paragraphs>46</Paragraphs>
  <Slides>12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SimSun</vt:lpstr>
      <vt:lpstr>Amasis MT Pro Medium</vt:lpstr>
      <vt:lpstr>Calibri</vt:lpstr>
      <vt:lpstr>Century</vt:lpstr>
      <vt:lpstr>Franklin Gothic Demi</vt:lpstr>
      <vt:lpstr>Georgia</vt:lpstr>
      <vt:lpstr>Rockwell</vt:lpstr>
      <vt:lpstr>Symbol</vt:lpstr>
      <vt:lpstr>Trebuchet MS</vt:lpstr>
      <vt:lpstr>Office Theme</vt:lpstr>
      <vt:lpstr>PowerPoint Presentation</vt:lpstr>
      <vt:lpstr>Introduction</vt:lpstr>
      <vt:lpstr>Understanding: Street Fighter Game</vt:lpstr>
      <vt:lpstr>The Power of Java Programming</vt:lpstr>
      <vt:lpstr>Other Text Stacks are</vt:lpstr>
      <vt:lpstr>Why choose JAVA ?</vt:lpstr>
      <vt:lpstr>Features Used:</vt:lpstr>
      <vt:lpstr>JAVA  Specific Features</vt:lpstr>
      <vt:lpstr>Difficulties Faced</vt:lpstr>
      <vt:lpstr>Real-Time game visual</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DHRUV MITTAL</cp:lastModifiedBy>
  <cp:revision>3</cp:revision>
  <dcterms:created xsi:type="dcterms:W3CDTF">2023-10-28T14:03:02Z</dcterms:created>
  <dcterms:modified xsi:type="dcterms:W3CDTF">2023-11-07T06:33:35Z</dcterms:modified>
</cp:coreProperties>
</file>